
<file path=[Content_Types].xml><?xml version="1.0" encoding="utf-8"?>
<Types xmlns="http://schemas.openxmlformats.org/package/2006/content-types">
  <Default Extension="png" ContentType="image/png"/>
  <Default Extension="rels" ContentType="application/vnd.openxmlformats-package.relationships+xml"/>
  <Default Extension="wmv" ContentType="video/x-ms-wm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263" r:id="rId2"/>
    <p:sldId id="264" r:id="rId3"/>
    <p:sldId id="269" r:id="rId4"/>
    <p:sldId id="268" r:id="rId5"/>
    <p:sldId id="279" r:id="rId6"/>
    <p:sldId id="257" r:id="rId7"/>
    <p:sldId id="280" r:id="rId8"/>
    <p:sldId id="261" r:id="rId9"/>
    <p:sldId id="285" r:id="rId10"/>
    <p:sldId id="286" r:id="rId11"/>
    <p:sldId id="289" r:id="rId12"/>
    <p:sldId id="295" r:id="rId13"/>
    <p:sldId id="293" r:id="rId14"/>
    <p:sldId id="290" r:id="rId15"/>
    <p:sldId id="291" r:id="rId16"/>
    <p:sldId id="307" r:id="rId17"/>
    <p:sldId id="308" r:id="rId18"/>
    <p:sldId id="309" r:id="rId19"/>
    <p:sldId id="310" r:id="rId20"/>
    <p:sldId id="311" r:id="rId2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544" autoAdjust="0"/>
    <p:restoredTop sz="94660"/>
  </p:normalViewPr>
  <p:slideViewPr>
    <p:cSldViewPr>
      <p:cViewPr varScale="1">
        <p:scale>
          <a:sx n="78" d="100"/>
          <a:sy n="78" d="100"/>
        </p:scale>
        <p:origin x="1430" y="67"/>
      </p:cViewPr>
      <p:guideLst>
        <p:guide orient="horz" pos="2160"/>
        <p:guide pos="288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E562C68-F247-4136-BDD2-0D804764A21E}" type="doc">
      <dgm:prSet loTypeId="urn:microsoft.com/office/officeart/2005/8/layout/process2" loCatId="process" qsTypeId="urn:microsoft.com/office/officeart/2005/8/quickstyle/simple2" qsCatId="simple" csTypeId="urn:microsoft.com/office/officeart/2005/8/colors/accent0_1" csCatId="mainScheme" phldr="1"/>
      <dgm:spPr/>
    </dgm:pt>
    <dgm:pt modelId="{FC2BAD0C-446A-4DFD-968C-B1B8551BAF05}">
      <dgm:prSet phldrT="[Text]"/>
      <dgm:spPr/>
      <dgm:t>
        <a:bodyPr/>
        <a:lstStyle/>
        <a:p>
          <a:pPr algn="l"/>
          <a:r>
            <a:rPr lang="en-GB" b="1"/>
            <a:t>1.</a:t>
          </a:r>
          <a:br>
            <a:rPr lang="en-GB" b="1"/>
          </a:br>
          <a:br>
            <a:rPr lang="en-GB" b="1"/>
          </a:br>
          <a:endParaRPr lang="en-GB" b="1"/>
        </a:p>
      </dgm:t>
    </dgm:pt>
    <dgm:pt modelId="{62128741-BA53-47B4-8A84-BBC364C38070}" type="parTrans" cxnId="{7170BE73-9283-4200-9218-0D536B2B5A6D}">
      <dgm:prSet/>
      <dgm:spPr/>
      <dgm:t>
        <a:bodyPr/>
        <a:lstStyle/>
        <a:p>
          <a:pPr algn="l"/>
          <a:endParaRPr lang="en-GB" b="1"/>
        </a:p>
      </dgm:t>
    </dgm:pt>
    <dgm:pt modelId="{AE4B8091-FEC1-432B-A97C-420912D7EBEA}" type="sibTrans" cxnId="{7170BE73-9283-4200-9218-0D536B2B5A6D}">
      <dgm:prSet/>
      <dgm:spPr/>
      <dgm:t>
        <a:bodyPr/>
        <a:lstStyle/>
        <a:p>
          <a:pPr algn="l"/>
          <a:endParaRPr lang="en-GB" b="1"/>
        </a:p>
      </dgm:t>
    </dgm:pt>
    <dgm:pt modelId="{C87D8D40-A9E7-4EFE-BC4E-0AA9ED5548A7}">
      <dgm:prSet phldrT="[Text]"/>
      <dgm:spPr/>
      <dgm:t>
        <a:bodyPr/>
        <a:lstStyle/>
        <a:p>
          <a:pPr algn="l"/>
          <a:r>
            <a:rPr lang="en-GB" b="1"/>
            <a:t>2.</a:t>
          </a:r>
          <a:br>
            <a:rPr lang="en-GB" b="1"/>
          </a:br>
          <a:endParaRPr lang="en-GB" b="1"/>
        </a:p>
      </dgm:t>
    </dgm:pt>
    <dgm:pt modelId="{1C0C2792-0242-487E-A042-333C894A642E}" type="parTrans" cxnId="{5EF4CF3A-751E-4234-A221-C988A071E622}">
      <dgm:prSet/>
      <dgm:spPr/>
      <dgm:t>
        <a:bodyPr/>
        <a:lstStyle/>
        <a:p>
          <a:pPr algn="l"/>
          <a:endParaRPr lang="en-GB" b="1"/>
        </a:p>
      </dgm:t>
    </dgm:pt>
    <dgm:pt modelId="{7218498F-4AD0-4354-9E50-81C8C7B2F626}" type="sibTrans" cxnId="{5EF4CF3A-751E-4234-A221-C988A071E622}">
      <dgm:prSet/>
      <dgm:spPr/>
      <dgm:t>
        <a:bodyPr/>
        <a:lstStyle/>
        <a:p>
          <a:pPr algn="l"/>
          <a:endParaRPr lang="en-GB" b="1"/>
        </a:p>
      </dgm:t>
    </dgm:pt>
    <dgm:pt modelId="{068FD6F0-0D17-4777-9E3B-C6FD529BF4EA}">
      <dgm:prSet phldrT="[Text]"/>
      <dgm:spPr/>
      <dgm:t>
        <a:bodyPr/>
        <a:lstStyle/>
        <a:p>
          <a:pPr algn="l"/>
          <a:r>
            <a:rPr lang="en-GB" b="1"/>
            <a:t>5.</a:t>
          </a:r>
          <a:br>
            <a:rPr lang="en-GB" b="1"/>
          </a:br>
          <a:endParaRPr lang="en-GB" b="1"/>
        </a:p>
      </dgm:t>
    </dgm:pt>
    <dgm:pt modelId="{1628BEE4-FDC5-4991-8179-BD1C900F050B}" type="sibTrans" cxnId="{5416048D-81F0-4040-86FC-105C5B5B9CDC}">
      <dgm:prSet/>
      <dgm:spPr/>
      <dgm:t>
        <a:bodyPr/>
        <a:lstStyle/>
        <a:p>
          <a:pPr algn="l"/>
          <a:endParaRPr lang="en-GB" b="1"/>
        </a:p>
      </dgm:t>
    </dgm:pt>
    <dgm:pt modelId="{5F2C8AEB-C8AB-46CA-B23B-260369C6E3B0}" type="parTrans" cxnId="{5416048D-81F0-4040-86FC-105C5B5B9CDC}">
      <dgm:prSet/>
      <dgm:spPr/>
      <dgm:t>
        <a:bodyPr/>
        <a:lstStyle/>
        <a:p>
          <a:pPr algn="l"/>
          <a:endParaRPr lang="en-GB" b="1"/>
        </a:p>
      </dgm:t>
    </dgm:pt>
    <dgm:pt modelId="{878724AE-6180-4D8F-BAFA-F7DA6B9F829B}">
      <dgm:prSet phldrT="[Text]"/>
      <dgm:spPr/>
      <dgm:t>
        <a:bodyPr/>
        <a:lstStyle/>
        <a:p>
          <a:pPr algn="l"/>
          <a:r>
            <a:rPr lang="en-GB" b="1"/>
            <a:t>4.</a:t>
          </a:r>
          <a:br>
            <a:rPr lang="en-GB" b="1"/>
          </a:br>
          <a:endParaRPr lang="en-GB" b="1"/>
        </a:p>
      </dgm:t>
    </dgm:pt>
    <dgm:pt modelId="{285FEC6D-F188-4AE5-9825-4955D0E88FFE}" type="sibTrans" cxnId="{1998A700-9566-4F55-95F2-BE6BB918CDF5}">
      <dgm:prSet/>
      <dgm:spPr/>
      <dgm:t>
        <a:bodyPr/>
        <a:lstStyle/>
        <a:p>
          <a:pPr algn="l"/>
          <a:endParaRPr lang="en-GB" b="1"/>
        </a:p>
      </dgm:t>
    </dgm:pt>
    <dgm:pt modelId="{9DE91547-5D85-48B7-95AF-36F4B56C10FC}" type="parTrans" cxnId="{1998A700-9566-4F55-95F2-BE6BB918CDF5}">
      <dgm:prSet/>
      <dgm:spPr/>
      <dgm:t>
        <a:bodyPr/>
        <a:lstStyle/>
        <a:p>
          <a:pPr algn="l"/>
          <a:endParaRPr lang="en-GB" b="1"/>
        </a:p>
      </dgm:t>
    </dgm:pt>
    <dgm:pt modelId="{8667708D-DE70-4D1D-AB95-82365B19AC15}">
      <dgm:prSet phldrT="[Text]"/>
      <dgm:spPr/>
      <dgm:t>
        <a:bodyPr/>
        <a:lstStyle/>
        <a:p>
          <a:pPr algn="l"/>
          <a:r>
            <a:rPr lang="en-GB" b="1"/>
            <a:t>3.</a:t>
          </a:r>
          <a:br>
            <a:rPr lang="en-GB" b="1"/>
          </a:br>
          <a:endParaRPr lang="en-GB" b="1"/>
        </a:p>
      </dgm:t>
    </dgm:pt>
    <dgm:pt modelId="{5DC5F684-2DEF-489D-BFEE-50A555AF184E}" type="sibTrans" cxnId="{3E55F0F9-72E7-4C25-91D4-EABD448E9E57}">
      <dgm:prSet/>
      <dgm:spPr/>
      <dgm:t>
        <a:bodyPr/>
        <a:lstStyle/>
        <a:p>
          <a:pPr algn="l"/>
          <a:endParaRPr lang="en-GB" b="1"/>
        </a:p>
      </dgm:t>
    </dgm:pt>
    <dgm:pt modelId="{2F8905E9-DCB0-4EB2-AFDD-940D19324C77}" type="parTrans" cxnId="{3E55F0F9-72E7-4C25-91D4-EABD448E9E57}">
      <dgm:prSet/>
      <dgm:spPr/>
      <dgm:t>
        <a:bodyPr/>
        <a:lstStyle/>
        <a:p>
          <a:pPr algn="l"/>
          <a:endParaRPr lang="en-GB" b="1"/>
        </a:p>
      </dgm:t>
    </dgm:pt>
    <dgm:pt modelId="{0713EFB0-4E18-428A-A18C-6161EA4723BD}" type="pres">
      <dgm:prSet presAssocID="{0E562C68-F247-4136-BDD2-0D804764A21E}" presName="linearFlow" presStyleCnt="0">
        <dgm:presLayoutVars>
          <dgm:resizeHandles val="exact"/>
        </dgm:presLayoutVars>
      </dgm:prSet>
      <dgm:spPr/>
    </dgm:pt>
    <dgm:pt modelId="{464639F4-126D-4CF8-8925-0FFC8F9D0F27}" type="pres">
      <dgm:prSet presAssocID="{FC2BAD0C-446A-4DFD-968C-B1B8551BAF05}" presName="node" presStyleLbl="node1" presStyleIdx="0" presStyleCnt="5" custScaleX="120211">
        <dgm:presLayoutVars>
          <dgm:bulletEnabled val="1"/>
        </dgm:presLayoutVars>
      </dgm:prSet>
      <dgm:spPr/>
    </dgm:pt>
    <dgm:pt modelId="{7FFE0C2A-3AC1-43C6-80A5-B0A248A2419F}" type="pres">
      <dgm:prSet presAssocID="{AE4B8091-FEC1-432B-A97C-420912D7EBEA}" presName="sibTrans" presStyleLbl="sibTrans2D1" presStyleIdx="0" presStyleCnt="4"/>
      <dgm:spPr/>
    </dgm:pt>
    <dgm:pt modelId="{441FF6CD-7271-425C-B024-DD2D42EB59EA}" type="pres">
      <dgm:prSet presAssocID="{AE4B8091-FEC1-432B-A97C-420912D7EBEA}" presName="connectorText" presStyleLbl="sibTrans2D1" presStyleIdx="0" presStyleCnt="4"/>
      <dgm:spPr/>
    </dgm:pt>
    <dgm:pt modelId="{009983AC-B8D5-48F7-8085-8E8329E098A1}" type="pres">
      <dgm:prSet presAssocID="{C87D8D40-A9E7-4EFE-BC4E-0AA9ED5548A7}" presName="node" presStyleLbl="node1" presStyleIdx="1" presStyleCnt="5" custScaleX="120211">
        <dgm:presLayoutVars>
          <dgm:bulletEnabled val="1"/>
        </dgm:presLayoutVars>
      </dgm:prSet>
      <dgm:spPr/>
    </dgm:pt>
    <dgm:pt modelId="{0B2C1084-6A73-40B3-ACA6-0BDBE1397545}" type="pres">
      <dgm:prSet presAssocID="{7218498F-4AD0-4354-9E50-81C8C7B2F626}" presName="sibTrans" presStyleLbl="sibTrans2D1" presStyleIdx="1" presStyleCnt="4"/>
      <dgm:spPr/>
    </dgm:pt>
    <dgm:pt modelId="{7CDED16E-F856-434A-A91D-123D9D26B79F}" type="pres">
      <dgm:prSet presAssocID="{7218498F-4AD0-4354-9E50-81C8C7B2F626}" presName="connectorText" presStyleLbl="sibTrans2D1" presStyleIdx="1" presStyleCnt="4"/>
      <dgm:spPr/>
    </dgm:pt>
    <dgm:pt modelId="{6AC9C873-11F2-479C-9D62-11FB70BE1E10}" type="pres">
      <dgm:prSet presAssocID="{8667708D-DE70-4D1D-AB95-82365B19AC15}" presName="node" presStyleLbl="node1" presStyleIdx="2" presStyleCnt="5" custScaleX="120211">
        <dgm:presLayoutVars>
          <dgm:bulletEnabled val="1"/>
        </dgm:presLayoutVars>
      </dgm:prSet>
      <dgm:spPr/>
    </dgm:pt>
    <dgm:pt modelId="{A10A3959-3E03-4C73-8F02-38CEDE30735C}" type="pres">
      <dgm:prSet presAssocID="{5DC5F684-2DEF-489D-BFEE-50A555AF184E}" presName="sibTrans" presStyleLbl="sibTrans2D1" presStyleIdx="2" presStyleCnt="4"/>
      <dgm:spPr/>
    </dgm:pt>
    <dgm:pt modelId="{6032491E-9EB9-45D6-96D1-CF933AF91700}" type="pres">
      <dgm:prSet presAssocID="{5DC5F684-2DEF-489D-BFEE-50A555AF184E}" presName="connectorText" presStyleLbl="sibTrans2D1" presStyleIdx="2" presStyleCnt="4"/>
      <dgm:spPr/>
    </dgm:pt>
    <dgm:pt modelId="{D711E747-3B3E-410E-8C6A-ECAA10B87241}" type="pres">
      <dgm:prSet presAssocID="{878724AE-6180-4D8F-BAFA-F7DA6B9F829B}" presName="node" presStyleLbl="node1" presStyleIdx="3" presStyleCnt="5" custScaleX="120211" custLinFactNeighborX="-1090">
        <dgm:presLayoutVars>
          <dgm:bulletEnabled val="1"/>
        </dgm:presLayoutVars>
      </dgm:prSet>
      <dgm:spPr/>
    </dgm:pt>
    <dgm:pt modelId="{8427EBF8-F276-47A7-BDC1-918D975AE371}" type="pres">
      <dgm:prSet presAssocID="{285FEC6D-F188-4AE5-9825-4955D0E88FFE}" presName="sibTrans" presStyleLbl="sibTrans2D1" presStyleIdx="3" presStyleCnt="4"/>
      <dgm:spPr/>
    </dgm:pt>
    <dgm:pt modelId="{0CCB8AAE-3FA0-4E13-B8AA-C56D264953BB}" type="pres">
      <dgm:prSet presAssocID="{285FEC6D-F188-4AE5-9825-4955D0E88FFE}" presName="connectorText" presStyleLbl="sibTrans2D1" presStyleIdx="3" presStyleCnt="4"/>
      <dgm:spPr/>
    </dgm:pt>
    <dgm:pt modelId="{B00132C7-FF92-4C40-AD55-9275B62EC568}" type="pres">
      <dgm:prSet presAssocID="{068FD6F0-0D17-4777-9E3B-C6FD529BF4EA}" presName="node" presStyleLbl="node1" presStyleIdx="4" presStyleCnt="5" custScaleX="120211">
        <dgm:presLayoutVars>
          <dgm:bulletEnabled val="1"/>
        </dgm:presLayoutVars>
      </dgm:prSet>
      <dgm:spPr/>
    </dgm:pt>
  </dgm:ptLst>
  <dgm:cxnLst>
    <dgm:cxn modelId="{1998A700-9566-4F55-95F2-BE6BB918CDF5}" srcId="{0E562C68-F247-4136-BDD2-0D804764A21E}" destId="{878724AE-6180-4D8F-BAFA-F7DA6B9F829B}" srcOrd="3" destOrd="0" parTransId="{9DE91547-5D85-48B7-95AF-36F4B56C10FC}" sibTransId="{285FEC6D-F188-4AE5-9825-4955D0E88FFE}"/>
    <dgm:cxn modelId="{466A7B37-3360-4962-A829-EB7370492E43}" type="presOf" srcId="{C87D8D40-A9E7-4EFE-BC4E-0AA9ED5548A7}" destId="{009983AC-B8D5-48F7-8085-8E8329E098A1}" srcOrd="0" destOrd="0" presId="urn:microsoft.com/office/officeart/2005/8/layout/process2"/>
    <dgm:cxn modelId="{5EF4CF3A-751E-4234-A221-C988A071E622}" srcId="{0E562C68-F247-4136-BDD2-0D804764A21E}" destId="{C87D8D40-A9E7-4EFE-BC4E-0AA9ED5548A7}" srcOrd="1" destOrd="0" parTransId="{1C0C2792-0242-487E-A042-333C894A642E}" sibTransId="{7218498F-4AD0-4354-9E50-81C8C7B2F626}"/>
    <dgm:cxn modelId="{7633E548-3489-40ED-88A8-FAF2B26C1ED9}" type="presOf" srcId="{5DC5F684-2DEF-489D-BFEE-50A555AF184E}" destId="{A10A3959-3E03-4C73-8F02-38CEDE30735C}" srcOrd="0" destOrd="0" presId="urn:microsoft.com/office/officeart/2005/8/layout/process2"/>
    <dgm:cxn modelId="{4B66AF49-13EB-424E-A7D9-A59539FE6F84}" type="presOf" srcId="{878724AE-6180-4D8F-BAFA-F7DA6B9F829B}" destId="{D711E747-3B3E-410E-8C6A-ECAA10B87241}" srcOrd="0" destOrd="0" presId="urn:microsoft.com/office/officeart/2005/8/layout/process2"/>
    <dgm:cxn modelId="{7170BE73-9283-4200-9218-0D536B2B5A6D}" srcId="{0E562C68-F247-4136-BDD2-0D804764A21E}" destId="{FC2BAD0C-446A-4DFD-968C-B1B8551BAF05}" srcOrd="0" destOrd="0" parTransId="{62128741-BA53-47B4-8A84-BBC364C38070}" sibTransId="{AE4B8091-FEC1-432B-A97C-420912D7EBEA}"/>
    <dgm:cxn modelId="{8EE72757-EBF6-4CEB-B360-4097758104DF}" type="presOf" srcId="{FC2BAD0C-446A-4DFD-968C-B1B8551BAF05}" destId="{464639F4-126D-4CF8-8925-0FFC8F9D0F27}" srcOrd="0" destOrd="0" presId="urn:microsoft.com/office/officeart/2005/8/layout/process2"/>
    <dgm:cxn modelId="{3C169E78-04D5-4206-BEB4-A36CB1ECD8E0}" type="presOf" srcId="{068FD6F0-0D17-4777-9E3B-C6FD529BF4EA}" destId="{B00132C7-FF92-4C40-AD55-9275B62EC568}" srcOrd="0" destOrd="0" presId="urn:microsoft.com/office/officeart/2005/8/layout/process2"/>
    <dgm:cxn modelId="{7FA57687-E4A5-4D8E-A1A6-0E9292AA456E}" type="presOf" srcId="{7218498F-4AD0-4354-9E50-81C8C7B2F626}" destId="{0B2C1084-6A73-40B3-ACA6-0BDBE1397545}" srcOrd="0" destOrd="0" presId="urn:microsoft.com/office/officeart/2005/8/layout/process2"/>
    <dgm:cxn modelId="{5416048D-81F0-4040-86FC-105C5B5B9CDC}" srcId="{0E562C68-F247-4136-BDD2-0D804764A21E}" destId="{068FD6F0-0D17-4777-9E3B-C6FD529BF4EA}" srcOrd="4" destOrd="0" parTransId="{5F2C8AEB-C8AB-46CA-B23B-260369C6E3B0}" sibTransId="{1628BEE4-FDC5-4991-8179-BD1C900F050B}"/>
    <dgm:cxn modelId="{60928BA9-8559-419B-9DA1-659C1CED0058}" type="presOf" srcId="{5DC5F684-2DEF-489D-BFEE-50A555AF184E}" destId="{6032491E-9EB9-45D6-96D1-CF933AF91700}" srcOrd="1" destOrd="0" presId="urn:microsoft.com/office/officeart/2005/8/layout/process2"/>
    <dgm:cxn modelId="{E876ADAD-4F1B-4969-A9CD-1555DF7F4D6E}" type="presOf" srcId="{285FEC6D-F188-4AE5-9825-4955D0E88FFE}" destId="{0CCB8AAE-3FA0-4E13-B8AA-C56D264953BB}" srcOrd="1" destOrd="0" presId="urn:microsoft.com/office/officeart/2005/8/layout/process2"/>
    <dgm:cxn modelId="{1BA317C4-9447-42CF-B1C2-92A4AC80FC91}" type="presOf" srcId="{AE4B8091-FEC1-432B-A97C-420912D7EBEA}" destId="{7FFE0C2A-3AC1-43C6-80A5-B0A248A2419F}" srcOrd="0" destOrd="0" presId="urn:microsoft.com/office/officeart/2005/8/layout/process2"/>
    <dgm:cxn modelId="{189BA4C4-1415-4C26-AF8D-5F75DFED4A28}" type="presOf" srcId="{0E562C68-F247-4136-BDD2-0D804764A21E}" destId="{0713EFB0-4E18-428A-A18C-6161EA4723BD}" srcOrd="0" destOrd="0" presId="urn:microsoft.com/office/officeart/2005/8/layout/process2"/>
    <dgm:cxn modelId="{63FD9BD4-FD78-4FE6-B444-84C54AFB31CF}" type="presOf" srcId="{AE4B8091-FEC1-432B-A97C-420912D7EBEA}" destId="{441FF6CD-7271-425C-B024-DD2D42EB59EA}" srcOrd="1" destOrd="0" presId="urn:microsoft.com/office/officeart/2005/8/layout/process2"/>
    <dgm:cxn modelId="{778892DF-34F4-41D7-A896-6042005B9D3C}" type="presOf" srcId="{285FEC6D-F188-4AE5-9825-4955D0E88FFE}" destId="{8427EBF8-F276-47A7-BDC1-918D975AE371}" srcOrd="0" destOrd="0" presId="urn:microsoft.com/office/officeart/2005/8/layout/process2"/>
    <dgm:cxn modelId="{62A563F9-5E5C-4909-8EC0-5ED5A5FE0F46}" type="presOf" srcId="{8667708D-DE70-4D1D-AB95-82365B19AC15}" destId="{6AC9C873-11F2-479C-9D62-11FB70BE1E10}" srcOrd="0" destOrd="0" presId="urn:microsoft.com/office/officeart/2005/8/layout/process2"/>
    <dgm:cxn modelId="{907677F9-3C9D-477D-BB9B-33FCAB6514EA}" type="presOf" srcId="{7218498F-4AD0-4354-9E50-81C8C7B2F626}" destId="{7CDED16E-F856-434A-A91D-123D9D26B79F}" srcOrd="1" destOrd="0" presId="urn:microsoft.com/office/officeart/2005/8/layout/process2"/>
    <dgm:cxn modelId="{3E55F0F9-72E7-4C25-91D4-EABD448E9E57}" srcId="{0E562C68-F247-4136-BDD2-0D804764A21E}" destId="{8667708D-DE70-4D1D-AB95-82365B19AC15}" srcOrd="2" destOrd="0" parTransId="{2F8905E9-DCB0-4EB2-AFDD-940D19324C77}" sibTransId="{5DC5F684-2DEF-489D-BFEE-50A555AF184E}"/>
    <dgm:cxn modelId="{43967BB4-37AE-4CD7-BA38-2679ED15AA9F}" type="presParOf" srcId="{0713EFB0-4E18-428A-A18C-6161EA4723BD}" destId="{464639F4-126D-4CF8-8925-0FFC8F9D0F27}" srcOrd="0" destOrd="0" presId="urn:microsoft.com/office/officeart/2005/8/layout/process2"/>
    <dgm:cxn modelId="{3CF3316B-9229-4214-A028-8A0D0773A5CE}" type="presParOf" srcId="{0713EFB0-4E18-428A-A18C-6161EA4723BD}" destId="{7FFE0C2A-3AC1-43C6-80A5-B0A248A2419F}" srcOrd="1" destOrd="0" presId="urn:microsoft.com/office/officeart/2005/8/layout/process2"/>
    <dgm:cxn modelId="{86772009-BD12-41B8-B08C-62FFBDB69FE0}" type="presParOf" srcId="{7FFE0C2A-3AC1-43C6-80A5-B0A248A2419F}" destId="{441FF6CD-7271-425C-B024-DD2D42EB59EA}" srcOrd="0" destOrd="0" presId="urn:microsoft.com/office/officeart/2005/8/layout/process2"/>
    <dgm:cxn modelId="{4DB818E1-68E0-4982-A8E4-51799FEF8139}" type="presParOf" srcId="{0713EFB0-4E18-428A-A18C-6161EA4723BD}" destId="{009983AC-B8D5-48F7-8085-8E8329E098A1}" srcOrd="2" destOrd="0" presId="urn:microsoft.com/office/officeart/2005/8/layout/process2"/>
    <dgm:cxn modelId="{DCAEF347-45D0-452C-8F13-BD8C0FB31101}" type="presParOf" srcId="{0713EFB0-4E18-428A-A18C-6161EA4723BD}" destId="{0B2C1084-6A73-40B3-ACA6-0BDBE1397545}" srcOrd="3" destOrd="0" presId="urn:microsoft.com/office/officeart/2005/8/layout/process2"/>
    <dgm:cxn modelId="{16B07D60-9D5A-4746-A1F3-8C31C097DBA3}" type="presParOf" srcId="{0B2C1084-6A73-40B3-ACA6-0BDBE1397545}" destId="{7CDED16E-F856-434A-A91D-123D9D26B79F}" srcOrd="0" destOrd="0" presId="urn:microsoft.com/office/officeart/2005/8/layout/process2"/>
    <dgm:cxn modelId="{7ED00E0A-AEB3-46C1-ACAA-FD72F1D0E82F}" type="presParOf" srcId="{0713EFB0-4E18-428A-A18C-6161EA4723BD}" destId="{6AC9C873-11F2-479C-9D62-11FB70BE1E10}" srcOrd="4" destOrd="0" presId="urn:microsoft.com/office/officeart/2005/8/layout/process2"/>
    <dgm:cxn modelId="{2D92A8E5-8454-41B6-B307-9135BBB59896}" type="presParOf" srcId="{0713EFB0-4E18-428A-A18C-6161EA4723BD}" destId="{A10A3959-3E03-4C73-8F02-38CEDE30735C}" srcOrd="5" destOrd="0" presId="urn:microsoft.com/office/officeart/2005/8/layout/process2"/>
    <dgm:cxn modelId="{39DDBAFB-4CA1-4BEF-B639-0A1A59AD95E0}" type="presParOf" srcId="{A10A3959-3E03-4C73-8F02-38CEDE30735C}" destId="{6032491E-9EB9-45D6-96D1-CF933AF91700}" srcOrd="0" destOrd="0" presId="urn:microsoft.com/office/officeart/2005/8/layout/process2"/>
    <dgm:cxn modelId="{792B695D-CBEE-4E31-94D5-D89403D1584C}" type="presParOf" srcId="{0713EFB0-4E18-428A-A18C-6161EA4723BD}" destId="{D711E747-3B3E-410E-8C6A-ECAA10B87241}" srcOrd="6" destOrd="0" presId="urn:microsoft.com/office/officeart/2005/8/layout/process2"/>
    <dgm:cxn modelId="{1273DAE4-AC4D-4849-89AD-475060EAA293}" type="presParOf" srcId="{0713EFB0-4E18-428A-A18C-6161EA4723BD}" destId="{8427EBF8-F276-47A7-BDC1-918D975AE371}" srcOrd="7" destOrd="0" presId="urn:microsoft.com/office/officeart/2005/8/layout/process2"/>
    <dgm:cxn modelId="{B7D207EB-2A80-4744-9908-5743B1A7881E}" type="presParOf" srcId="{8427EBF8-F276-47A7-BDC1-918D975AE371}" destId="{0CCB8AAE-3FA0-4E13-B8AA-C56D264953BB}" srcOrd="0" destOrd="0" presId="urn:microsoft.com/office/officeart/2005/8/layout/process2"/>
    <dgm:cxn modelId="{A5B077B3-4116-48D8-BBAB-09071CAB6D05}" type="presParOf" srcId="{0713EFB0-4E18-428A-A18C-6161EA4723BD}" destId="{B00132C7-FF92-4C40-AD55-9275B62EC568}" srcOrd="8" destOrd="0" presId="urn:microsoft.com/office/officeart/2005/8/layout/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E562C68-F247-4136-BDD2-0D804764A21E}" type="doc">
      <dgm:prSet loTypeId="urn:microsoft.com/office/officeart/2005/8/layout/process2" loCatId="process" qsTypeId="urn:microsoft.com/office/officeart/2005/8/quickstyle/simple2" qsCatId="simple" csTypeId="urn:microsoft.com/office/officeart/2005/8/colors/accent0_1" csCatId="mainScheme" phldr="1"/>
      <dgm:spPr/>
    </dgm:pt>
    <dgm:pt modelId="{FC2BAD0C-446A-4DFD-968C-B1B8551BAF05}">
      <dgm:prSet phldrT="[Text]"/>
      <dgm:spPr/>
      <dgm:t>
        <a:bodyPr/>
        <a:lstStyle/>
        <a:p>
          <a:pPr algn="l"/>
          <a:r>
            <a:rPr lang="en-GB" b="1" dirty="0"/>
            <a:t>1.</a:t>
          </a:r>
          <a:br>
            <a:rPr lang="en-GB" b="1" dirty="0"/>
          </a:br>
          <a:br>
            <a:rPr lang="en-GB" b="1" dirty="0"/>
          </a:br>
          <a:endParaRPr lang="en-GB" b="1" dirty="0"/>
        </a:p>
      </dgm:t>
    </dgm:pt>
    <dgm:pt modelId="{62128741-BA53-47B4-8A84-BBC364C38070}" type="parTrans" cxnId="{7170BE73-9283-4200-9218-0D536B2B5A6D}">
      <dgm:prSet/>
      <dgm:spPr/>
      <dgm:t>
        <a:bodyPr/>
        <a:lstStyle/>
        <a:p>
          <a:pPr algn="l"/>
          <a:endParaRPr lang="en-GB" b="1"/>
        </a:p>
      </dgm:t>
    </dgm:pt>
    <dgm:pt modelId="{AE4B8091-FEC1-432B-A97C-420912D7EBEA}" type="sibTrans" cxnId="{7170BE73-9283-4200-9218-0D536B2B5A6D}">
      <dgm:prSet/>
      <dgm:spPr/>
      <dgm:t>
        <a:bodyPr/>
        <a:lstStyle/>
        <a:p>
          <a:pPr algn="l"/>
          <a:endParaRPr lang="en-GB" b="1"/>
        </a:p>
      </dgm:t>
    </dgm:pt>
    <dgm:pt modelId="{C87D8D40-A9E7-4EFE-BC4E-0AA9ED5548A7}">
      <dgm:prSet phldrT="[Text]"/>
      <dgm:spPr/>
      <dgm:t>
        <a:bodyPr/>
        <a:lstStyle/>
        <a:p>
          <a:pPr algn="l"/>
          <a:r>
            <a:rPr lang="en-GB" b="1" dirty="0"/>
            <a:t>2.</a:t>
          </a:r>
          <a:br>
            <a:rPr lang="en-GB" b="1" dirty="0"/>
          </a:br>
          <a:endParaRPr lang="en-GB" b="1" dirty="0"/>
        </a:p>
      </dgm:t>
    </dgm:pt>
    <dgm:pt modelId="{1C0C2792-0242-487E-A042-333C894A642E}" type="parTrans" cxnId="{5EF4CF3A-751E-4234-A221-C988A071E622}">
      <dgm:prSet/>
      <dgm:spPr/>
      <dgm:t>
        <a:bodyPr/>
        <a:lstStyle/>
        <a:p>
          <a:pPr algn="l"/>
          <a:endParaRPr lang="en-GB" b="1"/>
        </a:p>
      </dgm:t>
    </dgm:pt>
    <dgm:pt modelId="{7218498F-4AD0-4354-9E50-81C8C7B2F626}" type="sibTrans" cxnId="{5EF4CF3A-751E-4234-A221-C988A071E622}">
      <dgm:prSet/>
      <dgm:spPr/>
      <dgm:t>
        <a:bodyPr/>
        <a:lstStyle/>
        <a:p>
          <a:pPr algn="l"/>
          <a:endParaRPr lang="en-GB" b="1"/>
        </a:p>
      </dgm:t>
    </dgm:pt>
    <dgm:pt modelId="{068FD6F0-0D17-4777-9E3B-C6FD529BF4EA}">
      <dgm:prSet phldrT="[Text]"/>
      <dgm:spPr/>
      <dgm:t>
        <a:bodyPr/>
        <a:lstStyle/>
        <a:p>
          <a:pPr algn="l"/>
          <a:r>
            <a:rPr lang="en-GB" b="1"/>
            <a:t>5.</a:t>
          </a:r>
          <a:br>
            <a:rPr lang="en-GB" b="1"/>
          </a:br>
          <a:endParaRPr lang="en-GB" b="1"/>
        </a:p>
      </dgm:t>
    </dgm:pt>
    <dgm:pt modelId="{1628BEE4-FDC5-4991-8179-BD1C900F050B}" type="sibTrans" cxnId="{5416048D-81F0-4040-86FC-105C5B5B9CDC}">
      <dgm:prSet/>
      <dgm:spPr/>
      <dgm:t>
        <a:bodyPr/>
        <a:lstStyle/>
        <a:p>
          <a:pPr algn="l"/>
          <a:endParaRPr lang="en-GB" b="1"/>
        </a:p>
      </dgm:t>
    </dgm:pt>
    <dgm:pt modelId="{5F2C8AEB-C8AB-46CA-B23B-260369C6E3B0}" type="parTrans" cxnId="{5416048D-81F0-4040-86FC-105C5B5B9CDC}">
      <dgm:prSet/>
      <dgm:spPr/>
      <dgm:t>
        <a:bodyPr/>
        <a:lstStyle/>
        <a:p>
          <a:pPr algn="l"/>
          <a:endParaRPr lang="en-GB" b="1"/>
        </a:p>
      </dgm:t>
    </dgm:pt>
    <dgm:pt modelId="{878724AE-6180-4D8F-BAFA-F7DA6B9F829B}">
      <dgm:prSet phldrT="[Text]"/>
      <dgm:spPr/>
      <dgm:t>
        <a:bodyPr/>
        <a:lstStyle/>
        <a:p>
          <a:pPr algn="l"/>
          <a:r>
            <a:rPr lang="en-GB" b="1"/>
            <a:t>4.</a:t>
          </a:r>
          <a:br>
            <a:rPr lang="en-GB" b="1"/>
          </a:br>
          <a:endParaRPr lang="en-GB" b="1"/>
        </a:p>
      </dgm:t>
    </dgm:pt>
    <dgm:pt modelId="{285FEC6D-F188-4AE5-9825-4955D0E88FFE}" type="sibTrans" cxnId="{1998A700-9566-4F55-95F2-BE6BB918CDF5}">
      <dgm:prSet/>
      <dgm:spPr/>
      <dgm:t>
        <a:bodyPr/>
        <a:lstStyle/>
        <a:p>
          <a:pPr algn="l"/>
          <a:endParaRPr lang="en-GB" b="1"/>
        </a:p>
      </dgm:t>
    </dgm:pt>
    <dgm:pt modelId="{9DE91547-5D85-48B7-95AF-36F4B56C10FC}" type="parTrans" cxnId="{1998A700-9566-4F55-95F2-BE6BB918CDF5}">
      <dgm:prSet/>
      <dgm:spPr/>
      <dgm:t>
        <a:bodyPr/>
        <a:lstStyle/>
        <a:p>
          <a:pPr algn="l"/>
          <a:endParaRPr lang="en-GB" b="1"/>
        </a:p>
      </dgm:t>
    </dgm:pt>
    <dgm:pt modelId="{8667708D-DE70-4D1D-AB95-82365B19AC15}">
      <dgm:prSet phldrT="[Text]"/>
      <dgm:spPr/>
      <dgm:t>
        <a:bodyPr/>
        <a:lstStyle/>
        <a:p>
          <a:pPr algn="l"/>
          <a:r>
            <a:rPr lang="en-GB" b="1"/>
            <a:t>3.</a:t>
          </a:r>
          <a:br>
            <a:rPr lang="en-GB" b="1"/>
          </a:br>
          <a:endParaRPr lang="en-GB" b="1"/>
        </a:p>
      </dgm:t>
    </dgm:pt>
    <dgm:pt modelId="{5DC5F684-2DEF-489D-BFEE-50A555AF184E}" type="sibTrans" cxnId="{3E55F0F9-72E7-4C25-91D4-EABD448E9E57}">
      <dgm:prSet/>
      <dgm:spPr/>
      <dgm:t>
        <a:bodyPr/>
        <a:lstStyle/>
        <a:p>
          <a:pPr algn="l"/>
          <a:endParaRPr lang="en-GB" b="1"/>
        </a:p>
      </dgm:t>
    </dgm:pt>
    <dgm:pt modelId="{2F8905E9-DCB0-4EB2-AFDD-940D19324C77}" type="parTrans" cxnId="{3E55F0F9-72E7-4C25-91D4-EABD448E9E57}">
      <dgm:prSet/>
      <dgm:spPr/>
      <dgm:t>
        <a:bodyPr/>
        <a:lstStyle/>
        <a:p>
          <a:pPr algn="l"/>
          <a:endParaRPr lang="en-GB" b="1"/>
        </a:p>
      </dgm:t>
    </dgm:pt>
    <dgm:pt modelId="{0713EFB0-4E18-428A-A18C-6161EA4723BD}" type="pres">
      <dgm:prSet presAssocID="{0E562C68-F247-4136-BDD2-0D804764A21E}" presName="linearFlow" presStyleCnt="0">
        <dgm:presLayoutVars>
          <dgm:resizeHandles val="exact"/>
        </dgm:presLayoutVars>
      </dgm:prSet>
      <dgm:spPr/>
    </dgm:pt>
    <dgm:pt modelId="{464639F4-126D-4CF8-8925-0FFC8F9D0F27}" type="pres">
      <dgm:prSet presAssocID="{FC2BAD0C-446A-4DFD-968C-B1B8551BAF05}" presName="node" presStyleLbl="node1" presStyleIdx="0" presStyleCnt="5" custScaleX="192641">
        <dgm:presLayoutVars>
          <dgm:bulletEnabled val="1"/>
        </dgm:presLayoutVars>
      </dgm:prSet>
      <dgm:spPr/>
    </dgm:pt>
    <dgm:pt modelId="{7FFE0C2A-3AC1-43C6-80A5-B0A248A2419F}" type="pres">
      <dgm:prSet presAssocID="{AE4B8091-FEC1-432B-A97C-420912D7EBEA}" presName="sibTrans" presStyleLbl="sibTrans2D1" presStyleIdx="0" presStyleCnt="4"/>
      <dgm:spPr/>
    </dgm:pt>
    <dgm:pt modelId="{441FF6CD-7271-425C-B024-DD2D42EB59EA}" type="pres">
      <dgm:prSet presAssocID="{AE4B8091-FEC1-432B-A97C-420912D7EBEA}" presName="connectorText" presStyleLbl="sibTrans2D1" presStyleIdx="0" presStyleCnt="4"/>
      <dgm:spPr/>
    </dgm:pt>
    <dgm:pt modelId="{009983AC-B8D5-48F7-8085-8E8329E098A1}" type="pres">
      <dgm:prSet presAssocID="{C87D8D40-A9E7-4EFE-BC4E-0AA9ED5548A7}" presName="node" presStyleLbl="node1" presStyleIdx="1" presStyleCnt="5" custScaleX="192641">
        <dgm:presLayoutVars>
          <dgm:bulletEnabled val="1"/>
        </dgm:presLayoutVars>
      </dgm:prSet>
      <dgm:spPr/>
    </dgm:pt>
    <dgm:pt modelId="{0B2C1084-6A73-40B3-ACA6-0BDBE1397545}" type="pres">
      <dgm:prSet presAssocID="{7218498F-4AD0-4354-9E50-81C8C7B2F626}" presName="sibTrans" presStyleLbl="sibTrans2D1" presStyleIdx="1" presStyleCnt="4"/>
      <dgm:spPr/>
    </dgm:pt>
    <dgm:pt modelId="{7CDED16E-F856-434A-A91D-123D9D26B79F}" type="pres">
      <dgm:prSet presAssocID="{7218498F-4AD0-4354-9E50-81C8C7B2F626}" presName="connectorText" presStyleLbl="sibTrans2D1" presStyleIdx="1" presStyleCnt="4"/>
      <dgm:spPr/>
    </dgm:pt>
    <dgm:pt modelId="{6AC9C873-11F2-479C-9D62-11FB70BE1E10}" type="pres">
      <dgm:prSet presAssocID="{8667708D-DE70-4D1D-AB95-82365B19AC15}" presName="node" presStyleLbl="node1" presStyleIdx="2" presStyleCnt="5" custScaleX="192641">
        <dgm:presLayoutVars>
          <dgm:bulletEnabled val="1"/>
        </dgm:presLayoutVars>
      </dgm:prSet>
      <dgm:spPr/>
    </dgm:pt>
    <dgm:pt modelId="{A10A3959-3E03-4C73-8F02-38CEDE30735C}" type="pres">
      <dgm:prSet presAssocID="{5DC5F684-2DEF-489D-BFEE-50A555AF184E}" presName="sibTrans" presStyleLbl="sibTrans2D1" presStyleIdx="2" presStyleCnt="4"/>
      <dgm:spPr/>
    </dgm:pt>
    <dgm:pt modelId="{6032491E-9EB9-45D6-96D1-CF933AF91700}" type="pres">
      <dgm:prSet presAssocID="{5DC5F684-2DEF-489D-BFEE-50A555AF184E}" presName="connectorText" presStyleLbl="sibTrans2D1" presStyleIdx="2" presStyleCnt="4"/>
      <dgm:spPr/>
    </dgm:pt>
    <dgm:pt modelId="{D711E747-3B3E-410E-8C6A-ECAA10B87241}" type="pres">
      <dgm:prSet presAssocID="{878724AE-6180-4D8F-BAFA-F7DA6B9F829B}" presName="node" presStyleLbl="node1" presStyleIdx="3" presStyleCnt="5" custScaleX="192641" custLinFactNeighborX="-1090">
        <dgm:presLayoutVars>
          <dgm:bulletEnabled val="1"/>
        </dgm:presLayoutVars>
      </dgm:prSet>
      <dgm:spPr/>
    </dgm:pt>
    <dgm:pt modelId="{8427EBF8-F276-47A7-BDC1-918D975AE371}" type="pres">
      <dgm:prSet presAssocID="{285FEC6D-F188-4AE5-9825-4955D0E88FFE}" presName="sibTrans" presStyleLbl="sibTrans2D1" presStyleIdx="3" presStyleCnt="4"/>
      <dgm:spPr/>
    </dgm:pt>
    <dgm:pt modelId="{0CCB8AAE-3FA0-4E13-B8AA-C56D264953BB}" type="pres">
      <dgm:prSet presAssocID="{285FEC6D-F188-4AE5-9825-4955D0E88FFE}" presName="connectorText" presStyleLbl="sibTrans2D1" presStyleIdx="3" presStyleCnt="4"/>
      <dgm:spPr/>
    </dgm:pt>
    <dgm:pt modelId="{B00132C7-FF92-4C40-AD55-9275B62EC568}" type="pres">
      <dgm:prSet presAssocID="{068FD6F0-0D17-4777-9E3B-C6FD529BF4EA}" presName="node" presStyleLbl="node1" presStyleIdx="4" presStyleCnt="5" custScaleX="192641">
        <dgm:presLayoutVars>
          <dgm:bulletEnabled val="1"/>
        </dgm:presLayoutVars>
      </dgm:prSet>
      <dgm:spPr/>
    </dgm:pt>
  </dgm:ptLst>
  <dgm:cxnLst>
    <dgm:cxn modelId="{1998A700-9566-4F55-95F2-BE6BB918CDF5}" srcId="{0E562C68-F247-4136-BDD2-0D804764A21E}" destId="{878724AE-6180-4D8F-BAFA-F7DA6B9F829B}" srcOrd="3" destOrd="0" parTransId="{9DE91547-5D85-48B7-95AF-36F4B56C10FC}" sibTransId="{285FEC6D-F188-4AE5-9825-4955D0E88FFE}"/>
    <dgm:cxn modelId="{C1BD1801-76A7-4FD6-9BA3-678DB1F4CC8C}" type="presOf" srcId="{5DC5F684-2DEF-489D-BFEE-50A555AF184E}" destId="{A10A3959-3E03-4C73-8F02-38CEDE30735C}" srcOrd="0" destOrd="0" presId="urn:microsoft.com/office/officeart/2005/8/layout/process2"/>
    <dgm:cxn modelId="{70C0420E-4718-4690-94E3-07A7282DB73E}" type="presOf" srcId="{AE4B8091-FEC1-432B-A97C-420912D7EBEA}" destId="{441FF6CD-7271-425C-B024-DD2D42EB59EA}" srcOrd="1" destOrd="0" presId="urn:microsoft.com/office/officeart/2005/8/layout/process2"/>
    <dgm:cxn modelId="{64D94812-EE39-4AC5-A041-693772E268F0}" type="presOf" srcId="{878724AE-6180-4D8F-BAFA-F7DA6B9F829B}" destId="{D711E747-3B3E-410E-8C6A-ECAA10B87241}" srcOrd="0" destOrd="0" presId="urn:microsoft.com/office/officeart/2005/8/layout/process2"/>
    <dgm:cxn modelId="{5EF4CF3A-751E-4234-A221-C988A071E622}" srcId="{0E562C68-F247-4136-BDD2-0D804764A21E}" destId="{C87D8D40-A9E7-4EFE-BC4E-0AA9ED5548A7}" srcOrd="1" destOrd="0" parTransId="{1C0C2792-0242-487E-A042-333C894A642E}" sibTransId="{7218498F-4AD0-4354-9E50-81C8C7B2F626}"/>
    <dgm:cxn modelId="{335C6C4C-2C29-40CF-A091-FA424E3A65D0}" type="presOf" srcId="{5DC5F684-2DEF-489D-BFEE-50A555AF184E}" destId="{6032491E-9EB9-45D6-96D1-CF933AF91700}" srcOrd="1" destOrd="0" presId="urn:microsoft.com/office/officeart/2005/8/layout/process2"/>
    <dgm:cxn modelId="{E27D2352-F65E-48F3-9597-F3F5EBCF5011}" type="presOf" srcId="{8667708D-DE70-4D1D-AB95-82365B19AC15}" destId="{6AC9C873-11F2-479C-9D62-11FB70BE1E10}" srcOrd="0" destOrd="0" presId="urn:microsoft.com/office/officeart/2005/8/layout/process2"/>
    <dgm:cxn modelId="{176E5353-390A-4BDD-977C-33B58D329DEA}" type="presOf" srcId="{068FD6F0-0D17-4777-9E3B-C6FD529BF4EA}" destId="{B00132C7-FF92-4C40-AD55-9275B62EC568}" srcOrd="0" destOrd="0" presId="urn:microsoft.com/office/officeart/2005/8/layout/process2"/>
    <dgm:cxn modelId="{7170BE73-9283-4200-9218-0D536B2B5A6D}" srcId="{0E562C68-F247-4136-BDD2-0D804764A21E}" destId="{FC2BAD0C-446A-4DFD-968C-B1B8551BAF05}" srcOrd="0" destOrd="0" parTransId="{62128741-BA53-47B4-8A84-BBC364C38070}" sibTransId="{AE4B8091-FEC1-432B-A97C-420912D7EBEA}"/>
    <dgm:cxn modelId="{1CCDA176-5A0E-4F7B-BD26-9D3A323EA95C}" type="presOf" srcId="{FC2BAD0C-446A-4DFD-968C-B1B8551BAF05}" destId="{464639F4-126D-4CF8-8925-0FFC8F9D0F27}" srcOrd="0" destOrd="0" presId="urn:microsoft.com/office/officeart/2005/8/layout/process2"/>
    <dgm:cxn modelId="{55EE7284-58D2-4409-A86F-C6DD4D174205}" type="presOf" srcId="{7218498F-4AD0-4354-9E50-81C8C7B2F626}" destId="{7CDED16E-F856-434A-A91D-123D9D26B79F}" srcOrd="1" destOrd="0" presId="urn:microsoft.com/office/officeart/2005/8/layout/process2"/>
    <dgm:cxn modelId="{5416048D-81F0-4040-86FC-105C5B5B9CDC}" srcId="{0E562C68-F247-4136-BDD2-0D804764A21E}" destId="{068FD6F0-0D17-4777-9E3B-C6FD529BF4EA}" srcOrd="4" destOrd="0" parTransId="{5F2C8AEB-C8AB-46CA-B23B-260369C6E3B0}" sibTransId="{1628BEE4-FDC5-4991-8179-BD1C900F050B}"/>
    <dgm:cxn modelId="{4AFEDB99-62C4-4191-80BC-C36630F11462}" type="presOf" srcId="{285FEC6D-F188-4AE5-9825-4955D0E88FFE}" destId="{8427EBF8-F276-47A7-BDC1-918D975AE371}" srcOrd="0" destOrd="0" presId="urn:microsoft.com/office/officeart/2005/8/layout/process2"/>
    <dgm:cxn modelId="{BB80D1B8-C6B9-4B76-8A8B-A277ECEFB254}" type="presOf" srcId="{C87D8D40-A9E7-4EFE-BC4E-0AA9ED5548A7}" destId="{009983AC-B8D5-48F7-8085-8E8329E098A1}" srcOrd="0" destOrd="0" presId="urn:microsoft.com/office/officeart/2005/8/layout/process2"/>
    <dgm:cxn modelId="{0E442AC2-00A6-486D-AD74-A4032F95A9AB}" type="presOf" srcId="{0E562C68-F247-4136-BDD2-0D804764A21E}" destId="{0713EFB0-4E18-428A-A18C-6161EA4723BD}" srcOrd="0" destOrd="0" presId="urn:microsoft.com/office/officeart/2005/8/layout/process2"/>
    <dgm:cxn modelId="{C96A33C6-9DA1-4678-A1C1-8EB419103EF5}" type="presOf" srcId="{AE4B8091-FEC1-432B-A97C-420912D7EBEA}" destId="{7FFE0C2A-3AC1-43C6-80A5-B0A248A2419F}" srcOrd="0" destOrd="0" presId="urn:microsoft.com/office/officeart/2005/8/layout/process2"/>
    <dgm:cxn modelId="{873D84CA-B261-4014-A48C-76996A9D3BDD}" type="presOf" srcId="{285FEC6D-F188-4AE5-9825-4955D0E88FFE}" destId="{0CCB8AAE-3FA0-4E13-B8AA-C56D264953BB}" srcOrd="1" destOrd="0" presId="urn:microsoft.com/office/officeart/2005/8/layout/process2"/>
    <dgm:cxn modelId="{3E55F0F9-72E7-4C25-91D4-EABD448E9E57}" srcId="{0E562C68-F247-4136-BDD2-0D804764A21E}" destId="{8667708D-DE70-4D1D-AB95-82365B19AC15}" srcOrd="2" destOrd="0" parTransId="{2F8905E9-DCB0-4EB2-AFDD-940D19324C77}" sibTransId="{5DC5F684-2DEF-489D-BFEE-50A555AF184E}"/>
    <dgm:cxn modelId="{0F2828FB-ED32-4678-97C0-00E7CCB5A820}" type="presOf" srcId="{7218498F-4AD0-4354-9E50-81C8C7B2F626}" destId="{0B2C1084-6A73-40B3-ACA6-0BDBE1397545}" srcOrd="0" destOrd="0" presId="urn:microsoft.com/office/officeart/2005/8/layout/process2"/>
    <dgm:cxn modelId="{253FB7E5-FE94-4C6A-BD52-6271CCDFC452}" type="presParOf" srcId="{0713EFB0-4E18-428A-A18C-6161EA4723BD}" destId="{464639F4-126D-4CF8-8925-0FFC8F9D0F27}" srcOrd="0" destOrd="0" presId="urn:microsoft.com/office/officeart/2005/8/layout/process2"/>
    <dgm:cxn modelId="{FC15A370-5AB2-464E-9FD0-7D1E9FF3A596}" type="presParOf" srcId="{0713EFB0-4E18-428A-A18C-6161EA4723BD}" destId="{7FFE0C2A-3AC1-43C6-80A5-B0A248A2419F}" srcOrd="1" destOrd="0" presId="urn:microsoft.com/office/officeart/2005/8/layout/process2"/>
    <dgm:cxn modelId="{4CF4FFDB-EA92-4B44-B5EF-1D1B173D39E9}" type="presParOf" srcId="{7FFE0C2A-3AC1-43C6-80A5-B0A248A2419F}" destId="{441FF6CD-7271-425C-B024-DD2D42EB59EA}" srcOrd="0" destOrd="0" presId="urn:microsoft.com/office/officeart/2005/8/layout/process2"/>
    <dgm:cxn modelId="{4186933A-8685-42D8-A194-7358AA8141A8}" type="presParOf" srcId="{0713EFB0-4E18-428A-A18C-6161EA4723BD}" destId="{009983AC-B8D5-48F7-8085-8E8329E098A1}" srcOrd="2" destOrd="0" presId="urn:microsoft.com/office/officeart/2005/8/layout/process2"/>
    <dgm:cxn modelId="{AB693C3C-D95F-4DDE-8FCD-CF2A156BB9E5}" type="presParOf" srcId="{0713EFB0-4E18-428A-A18C-6161EA4723BD}" destId="{0B2C1084-6A73-40B3-ACA6-0BDBE1397545}" srcOrd="3" destOrd="0" presId="urn:microsoft.com/office/officeart/2005/8/layout/process2"/>
    <dgm:cxn modelId="{4E85A83B-3581-4128-AFA3-811688D14265}" type="presParOf" srcId="{0B2C1084-6A73-40B3-ACA6-0BDBE1397545}" destId="{7CDED16E-F856-434A-A91D-123D9D26B79F}" srcOrd="0" destOrd="0" presId="urn:microsoft.com/office/officeart/2005/8/layout/process2"/>
    <dgm:cxn modelId="{FFDB9055-AF41-4919-ACF5-6062B0F5C113}" type="presParOf" srcId="{0713EFB0-4E18-428A-A18C-6161EA4723BD}" destId="{6AC9C873-11F2-479C-9D62-11FB70BE1E10}" srcOrd="4" destOrd="0" presId="urn:microsoft.com/office/officeart/2005/8/layout/process2"/>
    <dgm:cxn modelId="{8CD2E916-48F3-4E48-BEB0-BD0DC036453C}" type="presParOf" srcId="{0713EFB0-4E18-428A-A18C-6161EA4723BD}" destId="{A10A3959-3E03-4C73-8F02-38CEDE30735C}" srcOrd="5" destOrd="0" presId="urn:microsoft.com/office/officeart/2005/8/layout/process2"/>
    <dgm:cxn modelId="{53AFA65E-98E8-4007-B1B8-927E58D40C5F}" type="presParOf" srcId="{A10A3959-3E03-4C73-8F02-38CEDE30735C}" destId="{6032491E-9EB9-45D6-96D1-CF933AF91700}" srcOrd="0" destOrd="0" presId="urn:microsoft.com/office/officeart/2005/8/layout/process2"/>
    <dgm:cxn modelId="{3FC4B2CA-3E78-4848-BCFB-047382F3A86B}" type="presParOf" srcId="{0713EFB0-4E18-428A-A18C-6161EA4723BD}" destId="{D711E747-3B3E-410E-8C6A-ECAA10B87241}" srcOrd="6" destOrd="0" presId="urn:microsoft.com/office/officeart/2005/8/layout/process2"/>
    <dgm:cxn modelId="{E6A7B92B-C9B8-4246-99A3-0D4A016D994F}" type="presParOf" srcId="{0713EFB0-4E18-428A-A18C-6161EA4723BD}" destId="{8427EBF8-F276-47A7-BDC1-918D975AE371}" srcOrd="7" destOrd="0" presId="urn:microsoft.com/office/officeart/2005/8/layout/process2"/>
    <dgm:cxn modelId="{29F0B147-8196-4E92-A705-433B108D66CA}" type="presParOf" srcId="{8427EBF8-F276-47A7-BDC1-918D975AE371}" destId="{0CCB8AAE-3FA0-4E13-B8AA-C56D264953BB}" srcOrd="0" destOrd="0" presId="urn:microsoft.com/office/officeart/2005/8/layout/process2"/>
    <dgm:cxn modelId="{20AEDB70-A8C6-499B-A8F6-311579F06C7B}" type="presParOf" srcId="{0713EFB0-4E18-428A-A18C-6161EA4723BD}" destId="{B00132C7-FF92-4C40-AD55-9275B62EC568}" srcOrd="8" destOrd="0" presId="urn:microsoft.com/office/officeart/2005/8/layout/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E562C68-F247-4136-BDD2-0D804764A21E}" type="doc">
      <dgm:prSet loTypeId="urn:microsoft.com/office/officeart/2005/8/layout/process2" loCatId="process" qsTypeId="urn:microsoft.com/office/officeart/2005/8/quickstyle/simple2" qsCatId="simple" csTypeId="urn:microsoft.com/office/officeart/2005/8/colors/accent0_1" csCatId="mainScheme" phldr="1"/>
      <dgm:spPr/>
    </dgm:pt>
    <dgm:pt modelId="{FC2BAD0C-446A-4DFD-968C-B1B8551BAF05}">
      <dgm:prSet phldrT="[Text]"/>
      <dgm:spPr/>
      <dgm:t>
        <a:bodyPr/>
        <a:lstStyle/>
        <a:p>
          <a:pPr algn="l"/>
          <a:r>
            <a:rPr lang="en-GB" b="1"/>
            <a:t>1.</a:t>
          </a:r>
          <a:br>
            <a:rPr lang="en-GB" b="1"/>
          </a:br>
          <a:br>
            <a:rPr lang="en-GB" b="1"/>
          </a:br>
          <a:endParaRPr lang="en-GB" b="1"/>
        </a:p>
      </dgm:t>
    </dgm:pt>
    <dgm:pt modelId="{62128741-BA53-47B4-8A84-BBC364C38070}" type="parTrans" cxnId="{7170BE73-9283-4200-9218-0D536B2B5A6D}">
      <dgm:prSet/>
      <dgm:spPr/>
      <dgm:t>
        <a:bodyPr/>
        <a:lstStyle/>
        <a:p>
          <a:pPr algn="l"/>
          <a:endParaRPr lang="en-GB" b="1"/>
        </a:p>
      </dgm:t>
    </dgm:pt>
    <dgm:pt modelId="{AE4B8091-FEC1-432B-A97C-420912D7EBEA}" type="sibTrans" cxnId="{7170BE73-9283-4200-9218-0D536B2B5A6D}">
      <dgm:prSet/>
      <dgm:spPr/>
      <dgm:t>
        <a:bodyPr/>
        <a:lstStyle/>
        <a:p>
          <a:pPr algn="l"/>
          <a:endParaRPr lang="en-GB" b="1"/>
        </a:p>
      </dgm:t>
    </dgm:pt>
    <dgm:pt modelId="{C87D8D40-A9E7-4EFE-BC4E-0AA9ED5548A7}">
      <dgm:prSet phldrT="[Text]"/>
      <dgm:spPr/>
      <dgm:t>
        <a:bodyPr/>
        <a:lstStyle/>
        <a:p>
          <a:pPr algn="l"/>
          <a:r>
            <a:rPr lang="en-GB" b="1"/>
            <a:t>2.</a:t>
          </a:r>
          <a:br>
            <a:rPr lang="en-GB" b="1"/>
          </a:br>
          <a:endParaRPr lang="en-GB" b="1"/>
        </a:p>
      </dgm:t>
    </dgm:pt>
    <dgm:pt modelId="{1C0C2792-0242-487E-A042-333C894A642E}" type="parTrans" cxnId="{5EF4CF3A-751E-4234-A221-C988A071E622}">
      <dgm:prSet/>
      <dgm:spPr/>
      <dgm:t>
        <a:bodyPr/>
        <a:lstStyle/>
        <a:p>
          <a:pPr algn="l"/>
          <a:endParaRPr lang="en-GB" b="1"/>
        </a:p>
      </dgm:t>
    </dgm:pt>
    <dgm:pt modelId="{7218498F-4AD0-4354-9E50-81C8C7B2F626}" type="sibTrans" cxnId="{5EF4CF3A-751E-4234-A221-C988A071E622}">
      <dgm:prSet/>
      <dgm:spPr/>
      <dgm:t>
        <a:bodyPr/>
        <a:lstStyle/>
        <a:p>
          <a:pPr algn="l"/>
          <a:endParaRPr lang="en-GB" b="1"/>
        </a:p>
      </dgm:t>
    </dgm:pt>
    <dgm:pt modelId="{068FD6F0-0D17-4777-9E3B-C6FD529BF4EA}">
      <dgm:prSet phldrT="[Text]"/>
      <dgm:spPr/>
      <dgm:t>
        <a:bodyPr/>
        <a:lstStyle/>
        <a:p>
          <a:pPr algn="l"/>
          <a:r>
            <a:rPr lang="en-GB" b="1"/>
            <a:t>5.</a:t>
          </a:r>
          <a:br>
            <a:rPr lang="en-GB" b="1"/>
          </a:br>
          <a:endParaRPr lang="en-GB" b="1"/>
        </a:p>
      </dgm:t>
    </dgm:pt>
    <dgm:pt modelId="{1628BEE4-FDC5-4991-8179-BD1C900F050B}" type="sibTrans" cxnId="{5416048D-81F0-4040-86FC-105C5B5B9CDC}">
      <dgm:prSet/>
      <dgm:spPr/>
      <dgm:t>
        <a:bodyPr/>
        <a:lstStyle/>
        <a:p>
          <a:pPr algn="l"/>
          <a:endParaRPr lang="en-GB" b="1"/>
        </a:p>
      </dgm:t>
    </dgm:pt>
    <dgm:pt modelId="{5F2C8AEB-C8AB-46CA-B23B-260369C6E3B0}" type="parTrans" cxnId="{5416048D-81F0-4040-86FC-105C5B5B9CDC}">
      <dgm:prSet/>
      <dgm:spPr/>
      <dgm:t>
        <a:bodyPr/>
        <a:lstStyle/>
        <a:p>
          <a:pPr algn="l"/>
          <a:endParaRPr lang="en-GB" b="1"/>
        </a:p>
      </dgm:t>
    </dgm:pt>
    <dgm:pt modelId="{878724AE-6180-4D8F-BAFA-F7DA6B9F829B}">
      <dgm:prSet phldrT="[Text]"/>
      <dgm:spPr/>
      <dgm:t>
        <a:bodyPr/>
        <a:lstStyle/>
        <a:p>
          <a:pPr algn="l"/>
          <a:r>
            <a:rPr lang="en-GB" b="1"/>
            <a:t>4.</a:t>
          </a:r>
          <a:br>
            <a:rPr lang="en-GB" b="1"/>
          </a:br>
          <a:endParaRPr lang="en-GB" b="1"/>
        </a:p>
      </dgm:t>
    </dgm:pt>
    <dgm:pt modelId="{285FEC6D-F188-4AE5-9825-4955D0E88FFE}" type="sibTrans" cxnId="{1998A700-9566-4F55-95F2-BE6BB918CDF5}">
      <dgm:prSet/>
      <dgm:spPr/>
      <dgm:t>
        <a:bodyPr/>
        <a:lstStyle/>
        <a:p>
          <a:pPr algn="l"/>
          <a:endParaRPr lang="en-GB" b="1"/>
        </a:p>
      </dgm:t>
    </dgm:pt>
    <dgm:pt modelId="{9DE91547-5D85-48B7-95AF-36F4B56C10FC}" type="parTrans" cxnId="{1998A700-9566-4F55-95F2-BE6BB918CDF5}">
      <dgm:prSet/>
      <dgm:spPr/>
      <dgm:t>
        <a:bodyPr/>
        <a:lstStyle/>
        <a:p>
          <a:pPr algn="l"/>
          <a:endParaRPr lang="en-GB" b="1"/>
        </a:p>
      </dgm:t>
    </dgm:pt>
    <dgm:pt modelId="{8667708D-DE70-4D1D-AB95-82365B19AC15}">
      <dgm:prSet phldrT="[Text]"/>
      <dgm:spPr/>
      <dgm:t>
        <a:bodyPr/>
        <a:lstStyle/>
        <a:p>
          <a:pPr algn="l"/>
          <a:r>
            <a:rPr lang="en-GB" b="1"/>
            <a:t>3.</a:t>
          </a:r>
          <a:br>
            <a:rPr lang="en-GB" b="1"/>
          </a:br>
          <a:endParaRPr lang="en-GB" b="1"/>
        </a:p>
      </dgm:t>
    </dgm:pt>
    <dgm:pt modelId="{5DC5F684-2DEF-489D-BFEE-50A555AF184E}" type="sibTrans" cxnId="{3E55F0F9-72E7-4C25-91D4-EABD448E9E57}">
      <dgm:prSet/>
      <dgm:spPr/>
      <dgm:t>
        <a:bodyPr/>
        <a:lstStyle/>
        <a:p>
          <a:pPr algn="l"/>
          <a:endParaRPr lang="en-GB" b="1"/>
        </a:p>
      </dgm:t>
    </dgm:pt>
    <dgm:pt modelId="{2F8905E9-DCB0-4EB2-AFDD-940D19324C77}" type="parTrans" cxnId="{3E55F0F9-72E7-4C25-91D4-EABD448E9E57}">
      <dgm:prSet/>
      <dgm:spPr/>
      <dgm:t>
        <a:bodyPr/>
        <a:lstStyle/>
        <a:p>
          <a:pPr algn="l"/>
          <a:endParaRPr lang="en-GB" b="1"/>
        </a:p>
      </dgm:t>
    </dgm:pt>
    <dgm:pt modelId="{0713EFB0-4E18-428A-A18C-6161EA4723BD}" type="pres">
      <dgm:prSet presAssocID="{0E562C68-F247-4136-BDD2-0D804764A21E}" presName="linearFlow" presStyleCnt="0">
        <dgm:presLayoutVars>
          <dgm:resizeHandles val="exact"/>
        </dgm:presLayoutVars>
      </dgm:prSet>
      <dgm:spPr/>
    </dgm:pt>
    <dgm:pt modelId="{464639F4-126D-4CF8-8925-0FFC8F9D0F27}" type="pres">
      <dgm:prSet presAssocID="{FC2BAD0C-446A-4DFD-968C-B1B8551BAF05}" presName="node" presStyleLbl="node1" presStyleIdx="0" presStyleCnt="5" custScaleX="120211">
        <dgm:presLayoutVars>
          <dgm:bulletEnabled val="1"/>
        </dgm:presLayoutVars>
      </dgm:prSet>
      <dgm:spPr/>
    </dgm:pt>
    <dgm:pt modelId="{7FFE0C2A-3AC1-43C6-80A5-B0A248A2419F}" type="pres">
      <dgm:prSet presAssocID="{AE4B8091-FEC1-432B-A97C-420912D7EBEA}" presName="sibTrans" presStyleLbl="sibTrans2D1" presStyleIdx="0" presStyleCnt="4"/>
      <dgm:spPr/>
    </dgm:pt>
    <dgm:pt modelId="{441FF6CD-7271-425C-B024-DD2D42EB59EA}" type="pres">
      <dgm:prSet presAssocID="{AE4B8091-FEC1-432B-A97C-420912D7EBEA}" presName="connectorText" presStyleLbl="sibTrans2D1" presStyleIdx="0" presStyleCnt="4"/>
      <dgm:spPr/>
    </dgm:pt>
    <dgm:pt modelId="{009983AC-B8D5-48F7-8085-8E8329E098A1}" type="pres">
      <dgm:prSet presAssocID="{C87D8D40-A9E7-4EFE-BC4E-0AA9ED5548A7}" presName="node" presStyleLbl="node1" presStyleIdx="1" presStyleCnt="5" custScaleX="120211">
        <dgm:presLayoutVars>
          <dgm:bulletEnabled val="1"/>
        </dgm:presLayoutVars>
      </dgm:prSet>
      <dgm:spPr/>
    </dgm:pt>
    <dgm:pt modelId="{0B2C1084-6A73-40B3-ACA6-0BDBE1397545}" type="pres">
      <dgm:prSet presAssocID="{7218498F-4AD0-4354-9E50-81C8C7B2F626}" presName="sibTrans" presStyleLbl="sibTrans2D1" presStyleIdx="1" presStyleCnt="4"/>
      <dgm:spPr/>
    </dgm:pt>
    <dgm:pt modelId="{7CDED16E-F856-434A-A91D-123D9D26B79F}" type="pres">
      <dgm:prSet presAssocID="{7218498F-4AD0-4354-9E50-81C8C7B2F626}" presName="connectorText" presStyleLbl="sibTrans2D1" presStyleIdx="1" presStyleCnt="4"/>
      <dgm:spPr/>
    </dgm:pt>
    <dgm:pt modelId="{6AC9C873-11F2-479C-9D62-11FB70BE1E10}" type="pres">
      <dgm:prSet presAssocID="{8667708D-DE70-4D1D-AB95-82365B19AC15}" presName="node" presStyleLbl="node1" presStyleIdx="2" presStyleCnt="5" custScaleX="120211">
        <dgm:presLayoutVars>
          <dgm:bulletEnabled val="1"/>
        </dgm:presLayoutVars>
      </dgm:prSet>
      <dgm:spPr/>
    </dgm:pt>
    <dgm:pt modelId="{A10A3959-3E03-4C73-8F02-38CEDE30735C}" type="pres">
      <dgm:prSet presAssocID="{5DC5F684-2DEF-489D-BFEE-50A555AF184E}" presName="sibTrans" presStyleLbl="sibTrans2D1" presStyleIdx="2" presStyleCnt="4"/>
      <dgm:spPr/>
    </dgm:pt>
    <dgm:pt modelId="{6032491E-9EB9-45D6-96D1-CF933AF91700}" type="pres">
      <dgm:prSet presAssocID="{5DC5F684-2DEF-489D-BFEE-50A555AF184E}" presName="connectorText" presStyleLbl="sibTrans2D1" presStyleIdx="2" presStyleCnt="4"/>
      <dgm:spPr/>
    </dgm:pt>
    <dgm:pt modelId="{D711E747-3B3E-410E-8C6A-ECAA10B87241}" type="pres">
      <dgm:prSet presAssocID="{878724AE-6180-4D8F-BAFA-F7DA6B9F829B}" presName="node" presStyleLbl="node1" presStyleIdx="3" presStyleCnt="5" custScaleX="120211" custLinFactNeighborX="-1090">
        <dgm:presLayoutVars>
          <dgm:bulletEnabled val="1"/>
        </dgm:presLayoutVars>
      </dgm:prSet>
      <dgm:spPr/>
    </dgm:pt>
    <dgm:pt modelId="{8427EBF8-F276-47A7-BDC1-918D975AE371}" type="pres">
      <dgm:prSet presAssocID="{285FEC6D-F188-4AE5-9825-4955D0E88FFE}" presName="sibTrans" presStyleLbl="sibTrans2D1" presStyleIdx="3" presStyleCnt="4"/>
      <dgm:spPr/>
    </dgm:pt>
    <dgm:pt modelId="{0CCB8AAE-3FA0-4E13-B8AA-C56D264953BB}" type="pres">
      <dgm:prSet presAssocID="{285FEC6D-F188-4AE5-9825-4955D0E88FFE}" presName="connectorText" presStyleLbl="sibTrans2D1" presStyleIdx="3" presStyleCnt="4"/>
      <dgm:spPr/>
    </dgm:pt>
    <dgm:pt modelId="{B00132C7-FF92-4C40-AD55-9275B62EC568}" type="pres">
      <dgm:prSet presAssocID="{068FD6F0-0D17-4777-9E3B-C6FD529BF4EA}" presName="node" presStyleLbl="node1" presStyleIdx="4" presStyleCnt="5" custScaleX="120211">
        <dgm:presLayoutVars>
          <dgm:bulletEnabled val="1"/>
        </dgm:presLayoutVars>
      </dgm:prSet>
      <dgm:spPr/>
    </dgm:pt>
  </dgm:ptLst>
  <dgm:cxnLst>
    <dgm:cxn modelId="{1998A700-9566-4F55-95F2-BE6BB918CDF5}" srcId="{0E562C68-F247-4136-BDD2-0D804764A21E}" destId="{878724AE-6180-4D8F-BAFA-F7DA6B9F829B}" srcOrd="3" destOrd="0" parTransId="{9DE91547-5D85-48B7-95AF-36F4B56C10FC}" sibTransId="{285FEC6D-F188-4AE5-9825-4955D0E88FFE}"/>
    <dgm:cxn modelId="{22DC6F09-4CA0-49D0-80D2-C3315F8D07C0}" type="presOf" srcId="{7218498F-4AD0-4354-9E50-81C8C7B2F626}" destId="{7CDED16E-F856-434A-A91D-123D9D26B79F}" srcOrd="1" destOrd="0" presId="urn:microsoft.com/office/officeart/2005/8/layout/process2"/>
    <dgm:cxn modelId="{693C3921-9A12-4D1C-AF66-ECEE70A87C21}" type="presOf" srcId="{8667708D-DE70-4D1D-AB95-82365B19AC15}" destId="{6AC9C873-11F2-479C-9D62-11FB70BE1E10}" srcOrd="0" destOrd="0" presId="urn:microsoft.com/office/officeart/2005/8/layout/process2"/>
    <dgm:cxn modelId="{6E835C39-E3FC-4007-88C4-0DC4397AE99F}" type="presOf" srcId="{AE4B8091-FEC1-432B-A97C-420912D7EBEA}" destId="{441FF6CD-7271-425C-B024-DD2D42EB59EA}" srcOrd="1" destOrd="0" presId="urn:microsoft.com/office/officeart/2005/8/layout/process2"/>
    <dgm:cxn modelId="{563DC539-02D1-496D-B203-AD5AD0E1D216}" type="presOf" srcId="{0E562C68-F247-4136-BDD2-0D804764A21E}" destId="{0713EFB0-4E18-428A-A18C-6161EA4723BD}" srcOrd="0" destOrd="0" presId="urn:microsoft.com/office/officeart/2005/8/layout/process2"/>
    <dgm:cxn modelId="{5EF4CF3A-751E-4234-A221-C988A071E622}" srcId="{0E562C68-F247-4136-BDD2-0D804764A21E}" destId="{C87D8D40-A9E7-4EFE-BC4E-0AA9ED5548A7}" srcOrd="1" destOrd="0" parTransId="{1C0C2792-0242-487E-A042-333C894A642E}" sibTransId="{7218498F-4AD0-4354-9E50-81C8C7B2F626}"/>
    <dgm:cxn modelId="{076AF05B-8B3E-46B2-9B59-41AA7950B6EC}" type="presOf" srcId="{FC2BAD0C-446A-4DFD-968C-B1B8551BAF05}" destId="{464639F4-126D-4CF8-8925-0FFC8F9D0F27}" srcOrd="0" destOrd="0" presId="urn:microsoft.com/office/officeart/2005/8/layout/process2"/>
    <dgm:cxn modelId="{8751F143-A19E-4F92-B054-43A09C6F2B8A}" type="presOf" srcId="{5DC5F684-2DEF-489D-BFEE-50A555AF184E}" destId="{6032491E-9EB9-45D6-96D1-CF933AF91700}" srcOrd="1" destOrd="0" presId="urn:microsoft.com/office/officeart/2005/8/layout/process2"/>
    <dgm:cxn modelId="{7170BE73-9283-4200-9218-0D536B2B5A6D}" srcId="{0E562C68-F247-4136-BDD2-0D804764A21E}" destId="{FC2BAD0C-446A-4DFD-968C-B1B8551BAF05}" srcOrd="0" destOrd="0" parTransId="{62128741-BA53-47B4-8A84-BBC364C38070}" sibTransId="{AE4B8091-FEC1-432B-A97C-420912D7EBEA}"/>
    <dgm:cxn modelId="{B9100057-8B31-4FE6-8FE7-C267CAA561E7}" type="presOf" srcId="{7218498F-4AD0-4354-9E50-81C8C7B2F626}" destId="{0B2C1084-6A73-40B3-ACA6-0BDBE1397545}" srcOrd="0" destOrd="0" presId="urn:microsoft.com/office/officeart/2005/8/layout/process2"/>
    <dgm:cxn modelId="{2E177D7D-51E4-48D7-AD38-0E3E0F0D3E7D}" type="presOf" srcId="{5DC5F684-2DEF-489D-BFEE-50A555AF184E}" destId="{A10A3959-3E03-4C73-8F02-38CEDE30735C}" srcOrd="0" destOrd="0" presId="urn:microsoft.com/office/officeart/2005/8/layout/process2"/>
    <dgm:cxn modelId="{8DE4B77D-BB8B-4B07-8039-E6A011419D06}" type="presOf" srcId="{AE4B8091-FEC1-432B-A97C-420912D7EBEA}" destId="{7FFE0C2A-3AC1-43C6-80A5-B0A248A2419F}" srcOrd="0" destOrd="0" presId="urn:microsoft.com/office/officeart/2005/8/layout/process2"/>
    <dgm:cxn modelId="{53BB5980-B59A-4C10-A80A-B5600BCD91FD}" type="presOf" srcId="{878724AE-6180-4D8F-BAFA-F7DA6B9F829B}" destId="{D711E747-3B3E-410E-8C6A-ECAA10B87241}" srcOrd="0" destOrd="0" presId="urn:microsoft.com/office/officeart/2005/8/layout/process2"/>
    <dgm:cxn modelId="{5416048D-81F0-4040-86FC-105C5B5B9CDC}" srcId="{0E562C68-F247-4136-BDD2-0D804764A21E}" destId="{068FD6F0-0D17-4777-9E3B-C6FD529BF4EA}" srcOrd="4" destOrd="0" parTransId="{5F2C8AEB-C8AB-46CA-B23B-260369C6E3B0}" sibTransId="{1628BEE4-FDC5-4991-8179-BD1C900F050B}"/>
    <dgm:cxn modelId="{8CAF5593-B5B0-45EF-921E-C017D6B8D9EC}" type="presOf" srcId="{285FEC6D-F188-4AE5-9825-4955D0E88FFE}" destId="{0CCB8AAE-3FA0-4E13-B8AA-C56D264953BB}" srcOrd="1" destOrd="0" presId="urn:microsoft.com/office/officeart/2005/8/layout/process2"/>
    <dgm:cxn modelId="{076AFFC9-FC5F-442E-BE32-301CFE54FA5B}" type="presOf" srcId="{C87D8D40-A9E7-4EFE-BC4E-0AA9ED5548A7}" destId="{009983AC-B8D5-48F7-8085-8E8329E098A1}" srcOrd="0" destOrd="0" presId="urn:microsoft.com/office/officeart/2005/8/layout/process2"/>
    <dgm:cxn modelId="{629F80E1-DB71-484A-AA44-FEDD9FB1AAB3}" type="presOf" srcId="{285FEC6D-F188-4AE5-9825-4955D0E88FFE}" destId="{8427EBF8-F276-47A7-BDC1-918D975AE371}" srcOrd="0" destOrd="0" presId="urn:microsoft.com/office/officeart/2005/8/layout/process2"/>
    <dgm:cxn modelId="{625399F0-323C-45E9-BB43-834AA136C323}" type="presOf" srcId="{068FD6F0-0D17-4777-9E3B-C6FD529BF4EA}" destId="{B00132C7-FF92-4C40-AD55-9275B62EC568}" srcOrd="0" destOrd="0" presId="urn:microsoft.com/office/officeart/2005/8/layout/process2"/>
    <dgm:cxn modelId="{3E55F0F9-72E7-4C25-91D4-EABD448E9E57}" srcId="{0E562C68-F247-4136-BDD2-0D804764A21E}" destId="{8667708D-DE70-4D1D-AB95-82365B19AC15}" srcOrd="2" destOrd="0" parTransId="{2F8905E9-DCB0-4EB2-AFDD-940D19324C77}" sibTransId="{5DC5F684-2DEF-489D-BFEE-50A555AF184E}"/>
    <dgm:cxn modelId="{1628E0D3-474F-45FF-8B2A-E262BA21741D}" type="presParOf" srcId="{0713EFB0-4E18-428A-A18C-6161EA4723BD}" destId="{464639F4-126D-4CF8-8925-0FFC8F9D0F27}" srcOrd="0" destOrd="0" presId="urn:microsoft.com/office/officeart/2005/8/layout/process2"/>
    <dgm:cxn modelId="{E142DA7B-B2EA-4F0A-BC92-04DB44CFDF18}" type="presParOf" srcId="{0713EFB0-4E18-428A-A18C-6161EA4723BD}" destId="{7FFE0C2A-3AC1-43C6-80A5-B0A248A2419F}" srcOrd="1" destOrd="0" presId="urn:microsoft.com/office/officeart/2005/8/layout/process2"/>
    <dgm:cxn modelId="{13A2190B-A793-4A2D-8523-2F99BEE53118}" type="presParOf" srcId="{7FFE0C2A-3AC1-43C6-80A5-B0A248A2419F}" destId="{441FF6CD-7271-425C-B024-DD2D42EB59EA}" srcOrd="0" destOrd="0" presId="urn:microsoft.com/office/officeart/2005/8/layout/process2"/>
    <dgm:cxn modelId="{F55ADE39-D0BD-4699-A432-57AF32DBA7CB}" type="presParOf" srcId="{0713EFB0-4E18-428A-A18C-6161EA4723BD}" destId="{009983AC-B8D5-48F7-8085-8E8329E098A1}" srcOrd="2" destOrd="0" presId="urn:microsoft.com/office/officeart/2005/8/layout/process2"/>
    <dgm:cxn modelId="{00950CFF-94E4-4BAF-B285-001C665D97B6}" type="presParOf" srcId="{0713EFB0-4E18-428A-A18C-6161EA4723BD}" destId="{0B2C1084-6A73-40B3-ACA6-0BDBE1397545}" srcOrd="3" destOrd="0" presId="urn:microsoft.com/office/officeart/2005/8/layout/process2"/>
    <dgm:cxn modelId="{7C407BB7-B0F4-4902-BE81-82BCC39B628F}" type="presParOf" srcId="{0B2C1084-6A73-40B3-ACA6-0BDBE1397545}" destId="{7CDED16E-F856-434A-A91D-123D9D26B79F}" srcOrd="0" destOrd="0" presId="urn:microsoft.com/office/officeart/2005/8/layout/process2"/>
    <dgm:cxn modelId="{A8F029A6-D269-45A2-978A-B9A76CAC1434}" type="presParOf" srcId="{0713EFB0-4E18-428A-A18C-6161EA4723BD}" destId="{6AC9C873-11F2-479C-9D62-11FB70BE1E10}" srcOrd="4" destOrd="0" presId="urn:microsoft.com/office/officeart/2005/8/layout/process2"/>
    <dgm:cxn modelId="{E1A3812E-A5D0-413F-9A6C-8BC2DBCFD410}" type="presParOf" srcId="{0713EFB0-4E18-428A-A18C-6161EA4723BD}" destId="{A10A3959-3E03-4C73-8F02-38CEDE30735C}" srcOrd="5" destOrd="0" presId="urn:microsoft.com/office/officeart/2005/8/layout/process2"/>
    <dgm:cxn modelId="{8F8C079A-9255-4535-ACC9-AEBCDF7F1E72}" type="presParOf" srcId="{A10A3959-3E03-4C73-8F02-38CEDE30735C}" destId="{6032491E-9EB9-45D6-96D1-CF933AF91700}" srcOrd="0" destOrd="0" presId="urn:microsoft.com/office/officeart/2005/8/layout/process2"/>
    <dgm:cxn modelId="{1850CED0-1B27-4861-8225-583079D2AFA1}" type="presParOf" srcId="{0713EFB0-4E18-428A-A18C-6161EA4723BD}" destId="{D711E747-3B3E-410E-8C6A-ECAA10B87241}" srcOrd="6" destOrd="0" presId="urn:microsoft.com/office/officeart/2005/8/layout/process2"/>
    <dgm:cxn modelId="{8431A59B-8F7E-4617-9631-97BC81BA5B9A}" type="presParOf" srcId="{0713EFB0-4E18-428A-A18C-6161EA4723BD}" destId="{8427EBF8-F276-47A7-BDC1-918D975AE371}" srcOrd="7" destOrd="0" presId="urn:microsoft.com/office/officeart/2005/8/layout/process2"/>
    <dgm:cxn modelId="{055724BC-EF76-42E0-9982-A23956440F61}" type="presParOf" srcId="{8427EBF8-F276-47A7-BDC1-918D975AE371}" destId="{0CCB8AAE-3FA0-4E13-B8AA-C56D264953BB}" srcOrd="0" destOrd="0" presId="urn:microsoft.com/office/officeart/2005/8/layout/process2"/>
    <dgm:cxn modelId="{68AC561F-7A4E-4345-BEB2-69ACF40284A8}" type="presParOf" srcId="{0713EFB0-4E18-428A-A18C-6161EA4723BD}" destId="{B00132C7-FF92-4C40-AD55-9275B62EC568}" srcOrd="8" destOrd="0" presId="urn:microsoft.com/office/officeart/2005/8/layout/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0E562C68-F247-4136-BDD2-0D804764A21E}" type="doc">
      <dgm:prSet loTypeId="urn:microsoft.com/office/officeart/2005/8/layout/process2" loCatId="process" qsTypeId="urn:microsoft.com/office/officeart/2005/8/quickstyle/simple2" qsCatId="simple" csTypeId="urn:microsoft.com/office/officeart/2005/8/colors/accent0_1" csCatId="mainScheme" phldr="1"/>
      <dgm:spPr/>
    </dgm:pt>
    <dgm:pt modelId="{FC2BAD0C-446A-4DFD-968C-B1B8551BAF05}">
      <dgm:prSet phldrT="[Text]"/>
      <dgm:spPr/>
      <dgm:t>
        <a:bodyPr/>
        <a:lstStyle/>
        <a:p>
          <a:pPr algn="l"/>
          <a:r>
            <a:rPr lang="en-GB" b="1" dirty="0"/>
            <a:t>1.</a:t>
          </a:r>
          <a:br>
            <a:rPr lang="en-GB" b="1" dirty="0"/>
          </a:br>
          <a:br>
            <a:rPr lang="en-GB" b="1" dirty="0"/>
          </a:br>
          <a:endParaRPr lang="en-GB" b="1" dirty="0"/>
        </a:p>
      </dgm:t>
    </dgm:pt>
    <dgm:pt modelId="{62128741-BA53-47B4-8A84-BBC364C38070}" type="parTrans" cxnId="{7170BE73-9283-4200-9218-0D536B2B5A6D}">
      <dgm:prSet/>
      <dgm:spPr/>
      <dgm:t>
        <a:bodyPr/>
        <a:lstStyle/>
        <a:p>
          <a:pPr algn="l"/>
          <a:endParaRPr lang="en-GB" b="1"/>
        </a:p>
      </dgm:t>
    </dgm:pt>
    <dgm:pt modelId="{AE4B8091-FEC1-432B-A97C-420912D7EBEA}" type="sibTrans" cxnId="{7170BE73-9283-4200-9218-0D536B2B5A6D}">
      <dgm:prSet/>
      <dgm:spPr/>
      <dgm:t>
        <a:bodyPr/>
        <a:lstStyle/>
        <a:p>
          <a:pPr algn="l"/>
          <a:endParaRPr lang="en-GB" b="1"/>
        </a:p>
      </dgm:t>
    </dgm:pt>
    <dgm:pt modelId="{C87D8D40-A9E7-4EFE-BC4E-0AA9ED5548A7}">
      <dgm:prSet phldrT="[Text]"/>
      <dgm:spPr/>
      <dgm:t>
        <a:bodyPr/>
        <a:lstStyle/>
        <a:p>
          <a:pPr algn="l"/>
          <a:r>
            <a:rPr lang="en-GB" b="1" dirty="0"/>
            <a:t>2.</a:t>
          </a:r>
          <a:br>
            <a:rPr lang="en-GB" b="1" dirty="0"/>
          </a:br>
          <a:endParaRPr lang="en-GB" b="1" dirty="0"/>
        </a:p>
      </dgm:t>
    </dgm:pt>
    <dgm:pt modelId="{1C0C2792-0242-487E-A042-333C894A642E}" type="parTrans" cxnId="{5EF4CF3A-751E-4234-A221-C988A071E622}">
      <dgm:prSet/>
      <dgm:spPr/>
      <dgm:t>
        <a:bodyPr/>
        <a:lstStyle/>
        <a:p>
          <a:pPr algn="l"/>
          <a:endParaRPr lang="en-GB" b="1"/>
        </a:p>
      </dgm:t>
    </dgm:pt>
    <dgm:pt modelId="{7218498F-4AD0-4354-9E50-81C8C7B2F626}" type="sibTrans" cxnId="{5EF4CF3A-751E-4234-A221-C988A071E622}">
      <dgm:prSet/>
      <dgm:spPr/>
      <dgm:t>
        <a:bodyPr/>
        <a:lstStyle/>
        <a:p>
          <a:pPr algn="l"/>
          <a:endParaRPr lang="en-GB" b="1"/>
        </a:p>
      </dgm:t>
    </dgm:pt>
    <dgm:pt modelId="{068FD6F0-0D17-4777-9E3B-C6FD529BF4EA}">
      <dgm:prSet phldrT="[Text]"/>
      <dgm:spPr/>
      <dgm:t>
        <a:bodyPr/>
        <a:lstStyle/>
        <a:p>
          <a:pPr algn="l"/>
          <a:r>
            <a:rPr lang="en-GB" b="1"/>
            <a:t>5.</a:t>
          </a:r>
          <a:br>
            <a:rPr lang="en-GB" b="1"/>
          </a:br>
          <a:endParaRPr lang="en-GB" b="1"/>
        </a:p>
      </dgm:t>
    </dgm:pt>
    <dgm:pt modelId="{1628BEE4-FDC5-4991-8179-BD1C900F050B}" type="sibTrans" cxnId="{5416048D-81F0-4040-86FC-105C5B5B9CDC}">
      <dgm:prSet/>
      <dgm:spPr/>
      <dgm:t>
        <a:bodyPr/>
        <a:lstStyle/>
        <a:p>
          <a:pPr algn="l"/>
          <a:endParaRPr lang="en-GB" b="1"/>
        </a:p>
      </dgm:t>
    </dgm:pt>
    <dgm:pt modelId="{5F2C8AEB-C8AB-46CA-B23B-260369C6E3B0}" type="parTrans" cxnId="{5416048D-81F0-4040-86FC-105C5B5B9CDC}">
      <dgm:prSet/>
      <dgm:spPr/>
      <dgm:t>
        <a:bodyPr/>
        <a:lstStyle/>
        <a:p>
          <a:pPr algn="l"/>
          <a:endParaRPr lang="en-GB" b="1"/>
        </a:p>
      </dgm:t>
    </dgm:pt>
    <dgm:pt modelId="{878724AE-6180-4D8F-BAFA-F7DA6B9F829B}">
      <dgm:prSet phldrT="[Text]"/>
      <dgm:spPr/>
      <dgm:t>
        <a:bodyPr/>
        <a:lstStyle/>
        <a:p>
          <a:pPr algn="l"/>
          <a:r>
            <a:rPr lang="en-GB" b="1"/>
            <a:t>4.</a:t>
          </a:r>
          <a:br>
            <a:rPr lang="en-GB" b="1"/>
          </a:br>
          <a:endParaRPr lang="en-GB" b="1"/>
        </a:p>
      </dgm:t>
    </dgm:pt>
    <dgm:pt modelId="{285FEC6D-F188-4AE5-9825-4955D0E88FFE}" type="sibTrans" cxnId="{1998A700-9566-4F55-95F2-BE6BB918CDF5}">
      <dgm:prSet/>
      <dgm:spPr/>
      <dgm:t>
        <a:bodyPr/>
        <a:lstStyle/>
        <a:p>
          <a:pPr algn="l"/>
          <a:endParaRPr lang="en-GB" b="1"/>
        </a:p>
      </dgm:t>
    </dgm:pt>
    <dgm:pt modelId="{9DE91547-5D85-48B7-95AF-36F4B56C10FC}" type="parTrans" cxnId="{1998A700-9566-4F55-95F2-BE6BB918CDF5}">
      <dgm:prSet/>
      <dgm:spPr/>
      <dgm:t>
        <a:bodyPr/>
        <a:lstStyle/>
        <a:p>
          <a:pPr algn="l"/>
          <a:endParaRPr lang="en-GB" b="1"/>
        </a:p>
      </dgm:t>
    </dgm:pt>
    <dgm:pt modelId="{8667708D-DE70-4D1D-AB95-82365B19AC15}">
      <dgm:prSet phldrT="[Text]"/>
      <dgm:spPr/>
      <dgm:t>
        <a:bodyPr/>
        <a:lstStyle/>
        <a:p>
          <a:pPr algn="l"/>
          <a:r>
            <a:rPr lang="en-GB" b="1"/>
            <a:t>3.</a:t>
          </a:r>
          <a:br>
            <a:rPr lang="en-GB" b="1"/>
          </a:br>
          <a:endParaRPr lang="en-GB" b="1"/>
        </a:p>
      </dgm:t>
    </dgm:pt>
    <dgm:pt modelId="{5DC5F684-2DEF-489D-BFEE-50A555AF184E}" type="sibTrans" cxnId="{3E55F0F9-72E7-4C25-91D4-EABD448E9E57}">
      <dgm:prSet/>
      <dgm:spPr/>
      <dgm:t>
        <a:bodyPr/>
        <a:lstStyle/>
        <a:p>
          <a:pPr algn="l"/>
          <a:endParaRPr lang="en-GB" b="1"/>
        </a:p>
      </dgm:t>
    </dgm:pt>
    <dgm:pt modelId="{2F8905E9-DCB0-4EB2-AFDD-940D19324C77}" type="parTrans" cxnId="{3E55F0F9-72E7-4C25-91D4-EABD448E9E57}">
      <dgm:prSet/>
      <dgm:spPr/>
      <dgm:t>
        <a:bodyPr/>
        <a:lstStyle/>
        <a:p>
          <a:pPr algn="l"/>
          <a:endParaRPr lang="en-GB" b="1"/>
        </a:p>
      </dgm:t>
    </dgm:pt>
    <dgm:pt modelId="{0713EFB0-4E18-428A-A18C-6161EA4723BD}" type="pres">
      <dgm:prSet presAssocID="{0E562C68-F247-4136-BDD2-0D804764A21E}" presName="linearFlow" presStyleCnt="0">
        <dgm:presLayoutVars>
          <dgm:resizeHandles val="exact"/>
        </dgm:presLayoutVars>
      </dgm:prSet>
      <dgm:spPr/>
    </dgm:pt>
    <dgm:pt modelId="{464639F4-126D-4CF8-8925-0FFC8F9D0F27}" type="pres">
      <dgm:prSet presAssocID="{FC2BAD0C-446A-4DFD-968C-B1B8551BAF05}" presName="node" presStyleLbl="node1" presStyleIdx="0" presStyleCnt="5" custScaleX="192641">
        <dgm:presLayoutVars>
          <dgm:bulletEnabled val="1"/>
        </dgm:presLayoutVars>
      </dgm:prSet>
      <dgm:spPr/>
    </dgm:pt>
    <dgm:pt modelId="{7FFE0C2A-3AC1-43C6-80A5-B0A248A2419F}" type="pres">
      <dgm:prSet presAssocID="{AE4B8091-FEC1-432B-A97C-420912D7EBEA}" presName="sibTrans" presStyleLbl="sibTrans2D1" presStyleIdx="0" presStyleCnt="4"/>
      <dgm:spPr/>
    </dgm:pt>
    <dgm:pt modelId="{441FF6CD-7271-425C-B024-DD2D42EB59EA}" type="pres">
      <dgm:prSet presAssocID="{AE4B8091-FEC1-432B-A97C-420912D7EBEA}" presName="connectorText" presStyleLbl="sibTrans2D1" presStyleIdx="0" presStyleCnt="4"/>
      <dgm:spPr/>
    </dgm:pt>
    <dgm:pt modelId="{009983AC-B8D5-48F7-8085-8E8329E098A1}" type="pres">
      <dgm:prSet presAssocID="{C87D8D40-A9E7-4EFE-BC4E-0AA9ED5548A7}" presName="node" presStyleLbl="node1" presStyleIdx="1" presStyleCnt="5" custScaleX="192641">
        <dgm:presLayoutVars>
          <dgm:bulletEnabled val="1"/>
        </dgm:presLayoutVars>
      </dgm:prSet>
      <dgm:spPr/>
    </dgm:pt>
    <dgm:pt modelId="{0B2C1084-6A73-40B3-ACA6-0BDBE1397545}" type="pres">
      <dgm:prSet presAssocID="{7218498F-4AD0-4354-9E50-81C8C7B2F626}" presName="sibTrans" presStyleLbl="sibTrans2D1" presStyleIdx="1" presStyleCnt="4"/>
      <dgm:spPr/>
    </dgm:pt>
    <dgm:pt modelId="{7CDED16E-F856-434A-A91D-123D9D26B79F}" type="pres">
      <dgm:prSet presAssocID="{7218498F-4AD0-4354-9E50-81C8C7B2F626}" presName="connectorText" presStyleLbl="sibTrans2D1" presStyleIdx="1" presStyleCnt="4"/>
      <dgm:spPr/>
    </dgm:pt>
    <dgm:pt modelId="{6AC9C873-11F2-479C-9D62-11FB70BE1E10}" type="pres">
      <dgm:prSet presAssocID="{8667708D-DE70-4D1D-AB95-82365B19AC15}" presName="node" presStyleLbl="node1" presStyleIdx="2" presStyleCnt="5" custScaleX="192641">
        <dgm:presLayoutVars>
          <dgm:bulletEnabled val="1"/>
        </dgm:presLayoutVars>
      </dgm:prSet>
      <dgm:spPr/>
    </dgm:pt>
    <dgm:pt modelId="{A10A3959-3E03-4C73-8F02-38CEDE30735C}" type="pres">
      <dgm:prSet presAssocID="{5DC5F684-2DEF-489D-BFEE-50A555AF184E}" presName="sibTrans" presStyleLbl="sibTrans2D1" presStyleIdx="2" presStyleCnt="4"/>
      <dgm:spPr/>
    </dgm:pt>
    <dgm:pt modelId="{6032491E-9EB9-45D6-96D1-CF933AF91700}" type="pres">
      <dgm:prSet presAssocID="{5DC5F684-2DEF-489D-BFEE-50A555AF184E}" presName="connectorText" presStyleLbl="sibTrans2D1" presStyleIdx="2" presStyleCnt="4"/>
      <dgm:spPr/>
    </dgm:pt>
    <dgm:pt modelId="{D711E747-3B3E-410E-8C6A-ECAA10B87241}" type="pres">
      <dgm:prSet presAssocID="{878724AE-6180-4D8F-BAFA-F7DA6B9F829B}" presName="node" presStyleLbl="node1" presStyleIdx="3" presStyleCnt="5" custScaleX="192641" custLinFactNeighborX="-1090">
        <dgm:presLayoutVars>
          <dgm:bulletEnabled val="1"/>
        </dgm:presLayoutVars>
      </dgm:prSet>
      <dgm:spPr/>
    </dgm:pt>
    <dgm:pt modelId="{8427EBF8-F276-47A7-BDC1-918D975AE371}" type="pres">
      <dgm:prSet presAssocID="{285FEC6D-F188-4AE5-9825-4955D0E88FFE}" presName="sibTrans" presStyleLbl="sibTrans2D1" presStyleIdx="3" presStyleCnt="4"/>
      <dgm:spPr/>
    </dgm:pt>
    <dgm:pt modelId="{0CCB8AAE-3FA0-4E13-B8AA-C56D264953BB}" type="pres">
      <dgm:prSet presAssocID="{285FEC6D-F188-4AE5-9825-4955D0E88FFE}" presName="connectorText" presStyleLbl="sibTrans2D1" presStyleIdx="3" presStyleCnt="4"/>
      <dgm:spPr/>
    </dgm:pt>
    <dgm:pt modelId="{B00132C7-FF92-4C40-AD55-9275B62EC568}" type="pres">
      <dgm:prSet presAssocID="{068FD6F0-0D17-4777-9E3B-C6FD529BF4EA}" presName="node" presStyleLbl="node1" presStyleIdx="4" presStyleCnt="5" custScaleX="192641">
        <dgm:presLayoutVars>
          <dgm:bulletEnabled val="1"/>
        </dgm:presLayoutVars>
      </dgm:prSet>
      <dgm:spPr/>
    </dgm:pt>
  </dgm:ptLst>
  <dgm:cxnLst>
    <dgm:cxn modelId="{1998A700-9566-4F55-95F2-BE6BB918CDF5}" srcId="{0E562C68-F247-4136-BDD2-0D804764A21E}" destId="{878724AE-6180-4D8F-BAFA-F7DA6B9F829B}" srcOrd="3" destOrd="0" parTransId="{9DE91547-5D85-48B7-95AF-36F4B56C10FC}" sibTransId="{285FEC6D-F188-4AE5-9825-4955D0E88FFE}"/>
    <dgm:cxn modelId="{81DE6C01-AB30-4EC4-A6FE-A2B7B714A6B8}" type="presOf" srcId="{FC2BAD0C-446A-4DFD-968C-B1B8551BAF05}" destId="{464639F4-126D-4CF8-8925-0FFC8F9D0F27}" srcOrd="0" destOrd="0" presId="urn:microsoft.com/office/officeart/2005/8/layout/process2"/>
    <dgm:cxn modelId="{03C64E16-329C-4387-8E20-BA5D15F75576}" type="presOf" srcId="{5DC5F684-2DEF-489D-BFEE-50A555AF184E}" destId="{A10A3959-3E03-4C73-8F02-38CEDE30735C}" srcOrd="0" destOrd="0" presId="urn:microsoft.com/office/officeart/2005/8/layout/process2"/>
    <dgm:cxn modelId="{73AB6F19-2F1A-4877-94C4-DD72A3842096}" type="presOf" srcId="{068FD6F0-0D17-4777-9E3B-C6FD529BF4EA}" destId="{B00132C7-FF92-4C40-AD55-9275B62EC568}" srcOrd="0" destOrd="0" presId="urn:microsoft.com/office/officeart/2005/8/layout/process2"/>
    <dgm:cxn modelId="{3A545425-B3EE-482E-94EA-A8309EF13BF7}" type="presOf" srcId="{5DC5F684-2DEF-489D-BFEE-50A555AF184E}" destId="{6032491E-9EB9-45D6-96D1-CF933AF91700}" srcOrd="1" destOrd="0" presId="urn:microsoft.com/office/officeart/2005/8/layout/process2"/>
    <dgm:cxn modelId="{5EF4CF3A-751E-4234-A221-C988A071E622}" srcId="{0E562C68-F247-4136-BDD2-0D804764A21E}" destId="{C87D8D40-A9E7-4EFE-BC4E-0AA9ED5548A7}" srcOrd="1" destOrd="0" parTransId="{1C0C2792-0242-487E-A042-333C894A642E}" sibTransId="{7218498F-4AD0-4354-9E50-81C8C7B2F626}"/>
    <dgm:cxn modelId="{FFE73F40-0B62-480E-8035-FB3AA0361CD3}" type="presOf" srcId="{AE4B8091-FEC1-432B-A97C-420912D7EBEA}" destId="{441FF6CD-7271-425C-B024-DD2D42EB59EA}" srcOrd="1" destOrd="0" presId="urn:microsoft.com/office/officeart/2005/8/layout/process2"/>
    <dgm:cxn modelId="{0E422D60-6E81-44DF-84F4-6A32FBC6183C}" type="presOf" srcId="{7218498F-4AD0-4354-9E50-81C8C7B2F626}" destId="{0B2C1084-6A73-40B3-ACA6-0BDBE1397545}" srcOrd="0" destOrd="0" presId="urn:microsoft.com/office/officeart/2005/8/layout/process2"/>
    <dgm:cxn modelId="{ABDB9F65-27D3-4A02-AEAD-143985EA1996}" type="presOf" srcId="{285FEC6D-F188-4AE5-9825-4955D0E88FFE}" destId="{0CCB8AAE-3FA0-4E13-B8AA-C56D264953BB}" srcOrd="1" destOrd="0" presId="urn:microsoft.com/office/officeart/2005/8/layout/process2"/>
    <dgm:cxn modelId="{26C46371-C571-4CE6-A524-B3E463BFEF30}" type="presOf" srcId="{0E562C68-F247-4136-BDD2-0D804764A21E}" destId="{0713EFB0-4E18-428A-A18C-6161EA4723BD}" srcOrd="0" destOrd="0" presId="urn:microsoft.com/office/officeart/2005/8/layout/process2"/>
    <dgm:cxn modelId="{7170BE73-9283-4200-9218-0D536B2B5A6D}" srcId="{0E562C68-F247-4136-BDD2-0D804764A21E}" destId="{FC2BAD0C-446A-4DFD-968C-B1B8551BAF05}" srcOrd="0" destOrd="0" parTransId="{62128741-BA53-47B4-8A84-BBC364C38070}" sibTransId="{AE4B8091-FEC1-432B-A97C-420912D7EBEA}"/>
    <dgm:cxn modelId="{3217F673-26D1-4A0A-BE27-8476E098FE77}" type="presOf" srcId="{C87D8D40-A9E7-4EFE-BC4E-0AA9ED5548A7}" destId="{009983AC-B8D5-48F7-8085-8E8329E098A1}" srcOrd="0" destOrd="0" presId="urn:microsoft.com/office/officeart/2005/8/layout/process2"/>
    <dgm:cxn modelId="{5416048D-81F0-4040-86FC-105C5B5B9CDC}" srcId="{0E562C68-F247-4136-BDD2-0D804764A21E}" destId="{068FD6F0-0D17-4777-9E3B-C6FD529BF4EA}" srcOrd="4" destOrd="0" parTransId="{5F2C8AEB-C8AB-46CA-B23B-260369C6E3B0}" sibTransId="{1628BEE4-FDC5-4991-8179-BD1C900F050B}"/>
    <dgm:cxn modelId="{1C6402A1-7A3A-42FC-A304-82A6B08E109E}" type="presOf" srcId="{8667708D-DE70-4D1D-AB95-82365B19AC15}" destId="{6AC9C873-11F2-479C-9D62-11FB70BE1E10}" srcOrd="0" destOrd="0" presId="urn:microsoft.com/office/officeart/2005/8/layout/process2"/>
    <dgm:cxn modelId="{A76A79B9-E267-4ACA-B5B9-F8E51B9039DD}" type="presOf" srcId="{878724AE-6180-4D8F-BAFA-F7DA6B9F829B}" destId="{D711E747-3B3E-410E-8C6A-ECAA10B87241}" srcOrd="0" destOrd="0" presId="urn:microsoft.com/office/officeart/2005/8/layout/process2"/>
    <dgm:cxn modelId="{DC304CD8-B2A6-4E98-A66A-81678943B991}" type="presOf" srcId="{285FEC6D-F188-4AE5-9825-4955D0E88FFE}" destId="{8427EBF8-F276-47A7-BDC1-918D975AE371}" srcOrd="0" destOrd="0" presId="urn:microsoft.com/office/officeart/2005/8/layout/process2"/>
    <dgm:cxn modelId="{EA82D3E8-6FE0-40B7-B1C5-C333D2A6678F}" type="presOf" srcId="{AE4B8091-FEC1-432B-A97C-420912D7EBEA}" destId="{7FFE0C2A-3AC1-43C6-80A5-B0A248A2419F}" srcOrd="0" destOrd="0" presId="urn:microsoft.com/office/officeart/2005/8/layout/process2"/>
    <dgm:cxn modelId="{CD26D4F3-C078-49C3-934C-EBDFA172FD94}" type="presOf" srcId="{7218498F-4AD0-4354-9E50-81C8C7B2F626}" destId="{7CDED16E-F856-434A-A91D-123D9D26B79F}" srcOrd="1" destOrd="0" presId="urn:microsoft.com/office/officeart/2005/8/layout/process2"/>
    <dgm:cxn modelId="{3E55F0F9-72E7-4C25-91D4-EABD448E9E57}" srcId="{0E562C68-F247-4136-BDD2-0D804764A21E}" destId="{8667708D-DE70-4D1D-AB95-82365B19AC15}" srcOrd="2" destOrd="0" parTransId="{2F8905E9-DCB0-4EB2-AFDD-940D19324C77}" sibTransId="{5DC5F684-2DEF-489D-BFEE-50A555AF184E}"/>
    <dgm:cxn modelId="{51DAB746-D933-48C7-B51D-53033A33B054}" type="presParOf" srcId="{0713EFB0-4E18-428A-A18C-6161EA4723BD}" destId="{464639F4-126D-4CF8-8925-0FFC8F9D0F27}" srcOrd="0" destOrd="0" presId="urn:microsoft.com/office/officeart/2005/8/layout/process2"/>
    <dgm:cxn modelId="{934DD19D-F09D-4EAA-AA49-874282D21A08}" type="presParOf" srcId="{0713EFB0-4E18-428A-A18C-6161EA4723BD}" destId="{7FFE0C2A-3AC1-43C6-80A5-B0A248A2419F}" srcOrd="1" destOrd="0" presId="urn:microsoft.com/office/officeart/2005/8/layout/process2"/>
    <dgm:cxn modelId="{4F26B107-4917-46CC-8BF1-7011AEA3E868}" type="presParOf" srcId="{7FFE0C2A-3AC1-43C6-80A5-B0A248A2419F}" destId="{441FF6CD-7271-425C-B024-DD2D42EB59EA}" srcOrd="0" destOrd="0" presId="urn:microsoft.com/office/officeart/2005/8/layout/process2"/>
    <dgm:cxn modelId="{EC3BA900-508B-4175-B809-9E5137833EAB}" type="presParOf" srcId="{0713EFB0-4E18-428A-A18C-6161EA4723BD}" destId="{009983AC-B8D5-48F7-8085-8E8329E098A1}" srcOrd="2" destOrd="0" presId="urn:microsoft.com/office/officeart/2005/8/layout/process2"/>
    <dgm:cxn modelId="{35566156-E429-4101-877C-0516B474C0E2}" type="presParOf" srcId="{0713EFB0-4E18-428A-A18C-6161EA4723BD}" destId="{0B2C1084-6A73-40B3-ACA6-0BDBE1397545}" srcOrd="3" destOrd="0" presId="urn:microsoft.com/office/officeart/2005/8/layout/process2"/>
    <dgm:cxn modelId="{D90FEEB8-B539-4DC7-9950-77B365B1A430}" type="presParOf" srcId="{0B2C1084-6A73-40B3-ACA6-0BDBE1397545}" destId="{7CDED16E-F856-434A-A91D-123D9D26B79F}" srcOrd="0" destOrd="0" presId="urn:microsoft.com/office/officeart/2005/8/layout/process2"/>
    <dgm:cxn modelId="{D5F8541A-1C4B-40D0-A4D8-26E30AA6F333}" type="presParOf" srcId="{0713EFB0-4E18-428A-A18C-6161EA4723BD}" destId="{6AC9C873-11F2-479C-9D62-11FB70BE1E10}" srcOrd="4" destOrd="0" presId="urn:microsoft.com/office/officeart/2005/8/layout/process2"/>
    <dgm:cxn modelId="{B82B76B5-1EC1-4F93-8AC4-F80E1ABB349C}" type="presParOf" srcId="{0713EFB0-4E18-428A-A18C-6161EA4723BD}" destId="{A10A3959-3E03-4C73-8F02-38CEDE30735C}" srcOrd="5" destOrd="0" presId="urn:microsoft.com/office/officeart/2005/8/layout/process2"/>
    <dgm:cxn modelId="{A84B456D-C16C-4A76-AA93-879707B94888}" type="presParOf" srcId="{A10A3959-3E03-4C73-8F02-38CEDE30735C}" destId="{6032491E-9EB9-45D6-96D1-CF933AF91700}" srcOrd="0" destOrd="0" presId="urn:microsoft.com/office/officeart/2005/8/layout/process2"/>
    <dgm:cxn modelId="{48F13962-2138-448B-9040-D37056AE9CCB}" type="presParOf" srcId="{0713EFB0-4E18-428A-A18C-6161EA4723BD}" destId="{D711E747-3B3E-410E-8C6A-ECAA10B87241}" srcOrd="6" destOrd="0" presId="urn:microsoft.com/office/officeart/2005/8/layout/process2"/>
    <dgm:cxn modelId="{13B2F187-30BC-43F9-83FD-FFF9DCFBF6E7}" type="presParOf" srcId="{0713EFB0-4E18-428A-A18C-6161EA4723BD}" destId="{8427EBF8-F276-47A7-BDC1-918D975AE371}" srcOrd="7" destOrd="0" presId="urn:microsoft.com/office/officeart/2005/8/layout/process2"/>
    <dgm:cxn modelId="{036F2313-3B29-4919-9BCE-9A97FA41476A}" type="presParOf" srcId="{8427EBF8-F276-47A7-BDC1-918D975AE371}" destId="{0CCB8AAE-3FA0-4E13-B8AA-C56D264953BB}" srcOrd="0" destOrd="0" presId="urn:microsoft.com/office/officeart/2005/8/layout/process2"/>
    <dgm:cxn modelId="{44450DA4-12D4-4DDE-9FB7-47E887167F3F}" type="presParOf" srcId="{0713EFB0-4E18-428A-A18C-6161EA4723BD}" destId="{B00132C7-FF92-4C40-AD55-9275B62EC568}" srcOrd="8" destOrd="0" presId="urn:microsoft.com/office/officeart/2005/8/layout/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64639F4-126D-4CF8-8925-0FFC8F9D0F27}">
      <dsp:nvSpPr>
        <dsp:cNvPr id="0" name=""/>
        <dsp:cNvSpPr/>
      </dsp:nvSpPr>
      <dsp:spPr>
        <a:xfrm>
          <a:off x="2331863" y="780"/>
          <a:ext cx="1977103" cy="913719"/>
        </a:xfrm>
        <a:prstGeom prst="roundRect">
          <a:avLst>
            <a:gd name="adj" fmla="val 10000"/>
          </a:avLst>
        </a:prstGeom>
        <a:solidFill>
          <a:schemeClr val="lt1">
            <a:hueOff val="0"/>
            <a:satOff val="0"/>
            <a:lumOff val="0"/>
            <a:alphaOff val="0"/>
          </a:schemeClr>
        </a:solidFill>
        <a:ln w="38100" cap="flat" cmpd="sng" algn="ctr">
          <a:solidFill>
            <a:schemeClr val="dk1">
              <a:shade val="80000"/>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GB" sz="1500" b="1" kern="1200"/>
            <a:t>1.</a:t>
          </a:r>
          <a:br>
            <a:rPr lang="en-GB" sz="1500" b="1" kern="1200"/>
          </a:br>
          <a:br>
            <a:rPr lang="en-GB" sz="1500" b="1" kern="1200"/>
          </a:br>
          <a:endParaRPr lang="en-GB" sz="1500" b="1" kern="1200"/>
        </a:p>
      </dsp:txBody>
      <dsp:txXfrm>
        <a:off x="2358625" y="27542"/>
        <a:ext cx="1923579" cy="860195"/>
      </dsp:txXfrm>
    </dsp:sp>
    <dsp:sp modelId="{7FFE0C2A-3AC1-43C6-80A5-B0A248A2419F}">
      <dsp:nvSpPr>
        <dsp:cNvPr id="0" name=""/>
        <dsp:cNvSpPr/>
      </dsp:nvSpPr>
      <dsp:spPr>
        <a:xfrm rot="5400000">
          <a:off x="3149092" y="937342"/>
          <a:ext cx="342644" cy="411173"/>
        </a:xfrm>
        <a:prstGeom prst="rightArrow">
          <a:avLst>
            <a:gd name="adj1" fmla="val 60000"/>
            <a:gd name="adj2" fmla="val 50000"/>
          </a:avLst>
        </a:prstGeom>
        <a:solidFill>
          <a:schemeClr val="dk1">
            <a:tint val="60000"/>
            <a:hueOff val="0"/>
            <a:satOff val="0"/>
            <a:lumOff val="0"/>
            <a:alphaOff val="0"/>
          </a:schemeClr>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marL="0" lvl="0" indent="0" algn="l" defTabSz="533400">
            <a:lnSpc>
              <a:spcPct val="90000"/>
            </a:lnSpc>
            <a:spcBef>
              <a:spcPct val="0"/>
            </a:spcBef>
            <a:spcAft>
              <a:spcPct val="35000"/>
            </a:spcAft>
            <a:buNone/>
          </a:pPr>
          <a:endParaRPr lang="en-GB" sz="1200" b="1" kern="1200"/>
        </a:p>
      </dsp:txBody>
      <dsp:txXfrm rot="-5400000">
        <a:off x="3197063" y="971607"/>
        <a:ext cx="246703" cy="239851"/>
      </dsp:txXfrm>
    </dsp:sp>
    <dsp:sp modelId="{009983AC-B8D5-48F7-8085-8E8329E098A1}">
      <dsp:nvSpPr>
        <dsp:cNvPr id="0" name=""/>
        <dsp:cNvSpPr/>
      </dsp:nvSpPr>
      <dsp:spPr>
        <a:xfrm>
          <a:off x="2331863" y="1371359"/>
          <a:ext cx="1977103" cy="913719"/>
        </a:xfrm>
        <a:prstGeom prst="roundRect">
          <a:avLst>
            <a:gd name="adj" fmla="val 10000"/>
          </a:avLst>
        </a:prstGeom>
        <a:solidFill>
          <a:schemeClr val="lt1">
            <a:hueOff val="0"/>
            <a:satOff val="0"/>
            <a:lumOff val="0"/>
            <a:alphaOff val="0"/>
          </a:schemeClr>
        </a:solidFill>
        <a:ln w="38100" cap="flat" cmpd="sng" algn="ctr">
          <a:solidFill>
            <a:schemeClr val="dk1">
              <a:shade val="80000"/>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GB" sz="1500" b="1" kern="1200"/>
            <a:t>2.</a:t>
          </a:r>
          <a:br>
            <a:rPr lang="en-GB" sz="1500" b="1" kern="1200"/>
          </a:br>
          <a:endParaRPr lang="en-GB" sz="1500" b="1" kern="1200"/>
        </a:p>
      </dsp:txBody>
      <dsp:txXfrm>
        <a:off x="2358625" y="1398121"/>
        <a:ext cx="1923579" cy="860195"/>
      </dsp:txXfrm>
    </dsp:sp>
    <dsp:sp modelId="{0B2C1084-6A73-40B3-ACA6-0BDBE1397545}">
      <dsp:nvSpPr>
        <dsp:cNvPr id="0" name=""/>
        <dsp:cNvSpPr/>
      </dsp:nvSpPr>
      <dsp:spPr>
        <a:xfrm rot="5400000">
          <a:off x="3149092" y="2307921"/>
          <a:ext cx="342644" cy="411173"/>
        </a:xfrm>
        <a:prstGeom prst="rightArrow">
          <a:avLst>
            <a:gd name="adj1" fmla="val 60000"/>
            <a:gd name="adj2" fmla="val 50000"/>
          </a:avLst>
        </a:prstGeom>
        <a:solidFill>
          <a:schemeClr val="dk1">
            <a:tint val="60000"/>
            <a:hueOff val="0"/>
            <a:satOff val="0"/>
            <a:lumOff val="0"/>
            <a:alphaOff val="0"/>
          </a:schemeClr>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marL="0" lvl="0" indent="0" algn="l" defTabSz="533400">
            <a:lnSpc>
              <a:spcPct val="90000"/>
            </a:lnSpc>
            <a:spcBef>
              <a:spcPct val="0"/>
            </a:spcBef>
            <a:spcAft>
              <a:spcPct val="35000"/>
            </a:spcAft>
            <a:buNone/>
          </a:pPr>
          <a:endParaRPr lang="en-GB" sz="1200" b="1" kern="1200"/>
        </a:p>
      </dsp:txBody>
      <dsp:txXfrm rot="-5400000">
        <a:off x="3197063" y="2342186"/>
        <a:ext cx="246703" cy="239851"/>
      </dsp:txXfrm>
    </dsp:sp>
    <dsp:sp modelId="{6AC9C873-11F2-479C-9D62-11FB70BE1E10}">
      <dsp:nvSpPr>
        <dsp:cNvPr id="0" name=""/>
        <dsp:cNvSpPr/>
      </dsp:nvSpPr>
      <dsp:spPr>
        <a:xfrm>
          <a:off x="2331863" y="2741937"/>
          <a:ext cx="1977103" cy="913719"/>
        </a:xfrm>
        <a:prstGeom prst="roundRect">
          <a:avLst>
            <a:gd name="adj" fmla="val 10000"/>
          </a:avLst>
        </a:prstGeom>
        <a:solidFill>
          <a:schemeClr val="lt1">
            <a:hueOff val="0"/>
            <a:satOff val="0"/>
            <a:lumOff val="0"/>
            <a:alphaOff val="0"/>
          </a:schemeClr>
        </a:solidFill>
        <a:ln w="38100" cap="flat" cmpd="sng" algn="ctr">
          <a:solidFill>
            <a:schemeClr val="dk1">
              <a:shade val="80000"/>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GB" sz="1500" b="1" kern="1200"/>
            <a:t>3.</a:t>
          </a:r>
          <a:br>
            <a:rPr lang="en-GB" sz="1500" b="1" kern="1200"/>
          </a:br>
          <a:endParaRPr lang="en-GB" sz="1500" b="1" kern="1200"/>
        </a:p>
      </dsp:txBody>
      <dsp:txXfrm>
        <a:off x="2358625" y="2768699"/>
        <a:ext cx="1923579" cy="860195"/>
      </dsp:txXfrm>
    </dsp:sp>
    <dsp:sp modelId="{A10A3959-3E03-4C73-8F02-38CEDE30735C}">
      <dsp:nvSpPr>
        <dsp:cNvPr id="0" name=""/>
        <dsp:cNvSpPr/>
      </dsp:nvSpPr>
      <dsp:spPr>
        <a:xfrm rot="5444963">
          <a:off x="3140114" y="3678499"/>
          <a:ext cx="342673" cy="411173"/>
        </a:xfrm>
        <a:prstGeom prst="rightArrow">
          <a:avLst>
            <a:gd name="adj1" fmla="val 60000"/>
            <a:gd name="adj2" fmla="val 50000"/>
          </a:avLst>
        </a:prstGeom>
        <a:solidFill>
          <a:schemeClr val="dk1">
            <a:tint val="60000"/>
            <a:hueOff val="0"/>
            <a:satOff val="0"/>
            <a:lumOff val="0"/>
            <a:alphaOff val="0"/>
          </a:schemeClr>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marL="0" lvl="0" indent="0" algn="l" defTabSz="533400">
            <a:lnSpc>
              <a:spcPct val="90000"/>
            </a:lnSpc>
            <a:spcBef>
              <a:spcPct val="0"/>
            </a:spcBef>
            <a:spcAft>
              <a:spcPct val="35000"/>
            </a:spcAft>
            <a:buNone/>
          </a:pPr>
          <a:endParaRPr lang="en-GB" sz="1200" b="1" kern="1200"/>
        </a:p>
      </dsp:txBody>
      <dsp:txXfrm rot="-5400000">
        <a:off x="3188771" y="3712753"/>
        <a:ext cx="246703" cy="239871"/>
      </dsp:txXfrm>
    </dsp:sp>
    <dsp:sp modelId="{D711E747-3B3E-410E-8C6A-ECAA10B87241}">
      <dsp:nvSpPr>
        <dsp:cNvPr id="0" name=""/>
        <dsp:cNvSpPr/>
      </dsp:nvSpPr>
      <dsp:spPr>
        <a:xfrm>
          <a:off x="2313936" y="4112516"/>
          <a:ext cx="1977103" cy="913719"/>
        </a:xfrm>
        <a:prstGeom prst="roundRect">
          <a:avLst>
            <a:gd name="adj" fmla="val 10000"/>
          </a:avLst>
        </a:prstGeom>
        <a:solidFill>
          <a:schemeClr val="lt1">
            <a:hueOff val="0"/>
            <a:satOff val="0"/>
            <a:lumOff val="0"/>
            <a:alphaOff val="0"/>
          </a:schemeClr>
        </a:solidFill>
        <a:ln w="38100" cap="flat" cmpd="sng" algn="ctr">
          <a:solidFill>
            <a:schemeClr val="dk1">
              <a:shade val="80000"/>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GB" sz="1500" b="1" kern="1200"/>
            <a:t>4.</a:t>
          </a:r>
          <a:br>
            <a:rPr lang="en-GB" sz="1500" b="1" kern="1200"/>
          </a:br>
          <a:endParaRPr lang="en-GB" sz="1500" b="1" kern="1200"/>
        </a:p>
      </dsp:txBody>
      <dsp:txXfrm>
        <a:off x="2340698" y="4139278"/>
        <a:ext cx="1923579" cy="860195"/>
      </dsp:txXfrm>
    </dsp:sp>
    <dsp:sp modelId="{8427EBF8-F276-47A7-BDC1-918D975AE371}">
      <dsp:nvSpPr>
        <dsp:cNvPr id="0" name=""/>
        <dsp:cNvSpPr/>
      </dsp:nvSpPr>
      <dsp:spPr>
        <a:xfrm rot="5355037">
          <a:off x="3140114" y="5049078"/>
          <a:ext cx="342673" cy="411173"/>
        </a:xfrm>
        <a:prstGeom prst="rightArrow">
          <a:avLst>
            <a:gd name="adj1" fmla="val 60000"/>
            <a:gd name="adj2" fmla="val 50000"/>
          </a:avLst>
        </a:prstGeom>
        <a:solidFill>
          <a:schemeClr val="dk1">
            <a:tint val="60000"/>
            <a:hueOff val="0"/>
            <a:satOff val="0"/>
            <a:lumOff val="0"/>
            <a:alphaOff val="0"/>
          </a:schemeClr>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marL="0" lvl="0" indent="0" algn="l" defTabSz="533400">
            <a:lnSpc>
              <a:spcPct val="90000"/>
            </a:lnSpc>
            <a:spcBef>
              <a:spcPct val="0"/>
            </a:spcBef>
            <a:spcAft>
              <a:spcPct val="35000"/>
            </a:spcAft>
            <a:buNone/>
          </a:pPr>
          <a:endParaRPr lang="en-GB" sz="1200" b="1" kern="1200"/>
        </a:p>
      </dsp:txBody>
      <dsp:txXfrm rot="-5400000">
        <a:off x="3187427" y="5083332"/>
        <a:ext cx="246703" cy="239871"/>
      </dsp:txXfrm>
    </dsp:sp>
    <dsp:sp modelId="{B00132C7-FF92-4C40-AD55-9275B62EC568}">
      <dsp:nvSpPr>
        <dsp:cNvPr id="0" name=""/>
        <dsp:cNvSpPr/>
      </dsp:nvSpPr>
      <dsp:spPr>
        <a:xfrm>
          <a:off x="2331863" y="5483095"/>
          <a:ext cx="1977103" cy="913719"/>
        </a:xfrm>
        <a:prstGeom prst="roundRect">
          <a:avLst>
            <a:gd name="adj" fmla="val 10000"/>
          </a:avLst>
        </a:prstGeom>
        <a:solidFill>
          <a:schemeClr val="lt1">
            <a:hueOff val="0"/>
            <a:satOff val="0"/>
            <a:lumOff val="0"/>
            <a:alphaOff val="0"/>
          </a:schemeClr>
        </a:solidFill>
        <a:ln w="38100" cap="flat" cmpd="sng" algn="ctr">
          <a:solidFill>
            <a:schemeClr val="dk1">
              <a:shade val="80000"/>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GB" sz="1500" b="1" kern="1200"/>
            <a:t>5.</a:t>
          </a:r>
          <a:br>
            <a:rPr lang="en-GB" sz="1500" b="1" kern="1200"/>
          </a:br>
          <a:endParaRPr lang="en-GB" sz="1500" b="1" kern="1200"/>
        </a:p>
      </dsp:txBody>
      <dsp:txXfrm>
        <a:off x="2358625" y="5509857"/>
        <a:ext cx="1923579" cy="86019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64639F4-126D-4CF8-8925-0FFC8F9D0F27}">
      <dsp:nvSpPr>
        <dsp:cNvPr id="0" name=""/>
        <dsp:cNvSpPr/>
      </dsp:nvSpPr>
      <dsp:spPr>
        <a:xfrm>
          <a:off x="1944214" y="780"/>
          <a:ext cx="3168355" cy="913719"/>
        </a:xfrm>
        <a:prstGeom prst="roundRect">
          <a:avLst>
            <a:gd name="adj" fmla="val 10000"/>
          </a:avLst>
        </a:prstGeom>
        <a:solidFill>
          <a:schemeClr val="lt1">
            <a:hueOff val="0"/>
            <a:satOff val="0"/>
            <a:lumOff val="0"/>
            <a:alphaOff val="0"/>
          </a:schemeClr>
        </a:solidFill>
        <a:ln w="38100" cap="flat" cmpd="sng" algn="ctr">
          <a:solidFill>
            <a:schemeClr val="dk1">
              <a:shade val="80000"/>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GB" sz="1500" b="1" kern="1200" dirty="0"/>
            <a:t>1.</a:t>
          </a:r>
          <a:br>
            <a:rPr lang="en-GB" sz="1500" b="1" kern="1200" dirty="0"/>
          </a:br>
          <a:br>
            <a:rPr lang="en-GB" sz="1500" b="1" kern="1200" dirty="0"/>
          </a:br>
          <a:endParaRPr lang="en-GB" sz="1500" b="1" kern="1200" dirty="0"/>
        </a:p>
      </dsp:txBody>
      <dsp:txXfrm>
        <a:off x="1970976" y="27542"/>
        <a:ext cx="3114831" cy="860195"/>
      </dsp:txXfrm>
    </dsp:sp>
    <dsp:sp modelId="{7FFE0C2A-3AC1-43C6-80A5-B0A248A2419F}">
      <dsp:nvSpPr>
        <dsp:cNvPr id="0" name=""/>
        <dsp:cNvSpPr/>
      </dsp:nvSpPr>
      <dsp:spPr>
        <a:xfrm rot="5400000">
          <a:off x="3357069" y="937342"/>
          <a:ext cx="342644" cy="411173"/>
        </a:xfrm>
        <a:prstGeom prst="rightArrow">
          <a:avLst>
            <a:gd name="adj1" fmla="val 60000"/>
            <a:gd name="adj2" fmla="val 50000"/>
          </a:avLst>
        </a:prstGeom>
        <a:solidFill>
          <a:schemeClr val="dk1">
            <a:tint val="60000"/>
            <a:hueOff val="0"/>
            <a:satOff val="0"/>
            <a:lumOff val="0"/>
            <a:alphaOff val="0"/>
          </a:schemeClr>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marL="0" lvl="0" indent="0" algn="l" defTabSz="533400">
            <a:lnSpc>
              <a:spcPct val="90000"/>
            </a:lnSpc>
            <a:spcBef>
              <a:spcPct val="0"/>
            </a:spcBef>
            <a:spcAft>
              <a:spcPct val="35000"/>
            </a:spcAft>
            <a:buNone/>
          </a:pPr>
          <a:endParaRPr lang="en-GB" sz="1200" b="1" kern="1200"/>
        </a:p>
      </dsp:txBody>
      <dsp:txXfrm rot="-5400000">
        <a:off x="3405040" y="971607"/>
        <a:ext cx="246703" cy="239851"/>
      </dsp:txXfrm>
    </dsp:sp>
    <dsp:sp modelId="{009983AC-B8D5-48F7-8085-8E8329E098A1}">
      <dsp:nvSpPr>
        <dsp:cNvPr id="0" name=""/>
        <dsp:cNvSpPr/>
      </dsp:nvSpPr>
      <dsp:spPr>
        <a:xfrm>
          <a:off x="1944214" y="1371359"/>
          <a:ext cx="3168355" cy="913719"/>
        </a:xfrm>
        <a:prstGeom prst="roundRect">
          <a:avLst>
            <a:gd name="adj" fmla="val 10000"/>
          </a:avLst>
        </a:prstGeom>
        <a:solidFill>
          <a:schemeClr val="lt1">
            <a:hueOff val="0"/>
            <a:satOff val="0"/>
            <a:lumOff val="0"/>
            <a:alphaOff val="0"/>
          </a:schemeClr>
        </a:solidFill>
        <a:ln w="38100" cap="flat" cmpd="sng" algn="ctr">
          <a:solidFill>
            <a:schemeClr val="dk1">
              <a:shade val="80000"/>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GB" sz="1500" b="1" kern="1200" dirty="0"/>
            <a:t>2.</a:t>
          </a:r>
          <a:br>
            <a:rPr lang="en-GB" sz="1500" b="1" kern="1200" dirty="0"/>
          </a:br>
          <a:endParaRPr lang="en-GB" sz="1500" b="1" kern="1200" dirty="0"/>
        </a:p>
      </dsp:txBody>
      <dsp:txXfrm>
        <a:off x="1970976" y="1398121"/>
        <a:ext cx="3114831" cy="860195"/>
      </dsp:txXfrm>
    </dsp:sp>
    <dsp:sp modelId="{0B2C1084-6A73-40B3-ACA6-0BDBE1397545}">
      <dsp:nvSpPr>
        <dsp:cNvPr id="0" name=""/>
        <dsp:cNvSpPr/>
      </dsp:nvSpPr>
      <dsp:spPr>
        <a:xfrm rot="5400000">
          <a:off x="3357069" y="2307921"/>
          <a:ext cx="342644" cy="411173"/>
        </a:xfrm>
        <a:prstGeom prst="rightArrow">
          <a:avLst>
            <a:gd name="adj1" fmla="val 60000"/>
            <a:gd name="adj2" fmla="val 50000"/>
          </a:avLst>
        </a:prstGeom>
        <a:solidFill>
          <a:schemeClr val="dk1">
            <a:tint val="60000"/>
            <a:hueOff val="0"/>
            <a:satOff val="0"/>
            <a:lumOff val="0"/>
            <a:alphaOff val="0"/>
          </a:schemeClr>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marL="0" lvl="0" indent="0" algn="l" defTabSz="533400">
            <a:lnSpc>
              <a:spcPct val="90000"/>
            </a:lnSpc>
            <a:spcBef>
              <a:spcPct val="0"/>
            </a:spcBef>
            <a:spcAft>
              <a:spcPct val="35000"/>
            </a:spcAft>
            <a:buNone/>
          </a:pPr>
          <a:endParaRPr lang="en-GB" sz="1200" b="1" kern="1200"/>
        </a:p>
      </dsp:txBody>
      <dsp:txXfrm rot="-5400000">
        <a:off x="3405040" y="2342186"/>
        <a:ext cx="246703" cy="239851"/>
      </dsp:txXfrm>
    </dsp:sp>
    <dsp:sp modelId="{6AC9C873-11F2-479C-9D62-11FB70BE1E10}">
      <dsp:nvSpPr>
        <dsp:cNvPr id="0" name=""/>
        <dsp:cNvSpPr/>
      </dsp:nvSpPr>
      <dsp:spPr>
        <a:xfrm>
          <a:off x="1944214" y="2741937"/>
          <a:ext cx="3168355" cy="913719"/>
        </a:xfrm>
        <a:prstGeom prst="roundRect">
          <a:avLst>
            <a:gd name="adj" fmla="val 10000"/>
          </a:avLst>
        </a:prstGeom>
        <a:solidFill>
          <a:schemeClr val="lt1">
            <a:hueOff val="0"/>
            <a:satOff val="0"/>
            <a:lumOff val="0"/>
            <a:alphaOff val="0"/>
          </a:schemeClr>
        </a:solidFill>
        <a:ln w="38100" cap="flat" cmpd="sng" algn="ctr">
          <a:solidFill>
            <a:schemeClr val="dk1">
              <a:shade val="80000"/>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GB" sz="1500" b="1" kern="1200"/>
            <a:t>3.</a:t>
          </a:r>
          <a:br>
            <a:rPr lang="en-GB" sz="1500" b="1" kern="1200"/>
          </a:br>
          <a:endParaRPr lang="en-GB" sz="1500" b="1" kern="1200"/>
        </a:p>
      </dsp:txBody>
      <dsp:txXfrm>
        <a:off x="1970976" y="2768699"/>
        <a:ext cx="3114831" cy="860195"/>
      </dsp:txXfrm>
    </dsp:sp>
    <dsp:sp modelId="{A10A3959-3E03-4C73-8F02-38CEDE30735C}">
      <dsp:nvSpPr>
        <dsp:cNvPr id="0" name=""/>
        <dsp:cNvSpPr/>
      </dsp:nvSpPr>
      <dsp:spPr>
        <a:xfrm rot="5444963">
          <a:off x="3348091" y="3678499"/>
          <a:ext cx="342673" cy="411173"/>
        </a:xfrm>
        <a:prstGeom prst="rightArrow">
          <a:avLst>
            <a:gd name="adj1" fmla="val 60000"/>
            <a:gd name="adj2" fmla="val 50000"/>
          </a:avLst>
        </a:prstGeom>
        <a:solidFill>
          <a:schemeClr val="dk1">
            <a:tint val="60000"/>
            <a:hueOff val="0"/>
            <a:satOff val="0"/>
            <a:lumOff val="0"/>
            <a:alphaOff val="0"/>
          </a:schemeClr>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marL="0" lvl="0" indent="0" algn="l" defTabSz="533400">
            <a:lnSpc>
              <a:spcPct val="90000"/>
            </a:lnSpc>
            <a:spcBef>
              <a:spcPct val="0"/>
            </a:spcBef>
            <a:spcAft>
              <a:spcPct val="35000"/>
            </a:spcAft>
            <a:buNone/>
          </a:pPr>
          <a:endParaRPr lang="en-GB" sz="1200" b="1" kern="1200"/>
        </a:p>
      </dsp:txBody>
      <dsp:txXfrm rot="-5400000">
        <a:off x="3396748" y="3712753"/>
        <a:ext cx="246703" cy="239871"/>
      </dsp:txXfrm>
    </dsp:sp>
    <dsp:sp modelId="{D711E747-3B3E-410E-8C6A-ECAA10B87241}">
      <dsp:nvSpPr>
        <dsp:cNvPr id="0" name=""/>
        <dsp:cNvSpPr/>
      </dsp:nvSpPr>
      <dsp:spPr>
        <a:xfrm>
          <a:off x="1926287" y="4112516"/>
          <a:ext cx="3168355" cy="913719"/>
        </a:xfrm>
        <a:prstGeom prst="roundRect">
          <a:avLst>
            <a:gd name="adj" fmla="val 10000"/>
          </a:avLst>
        </a:prstGeom>
        <a:solidFill>
          <a:schemeClr val="lt1">
            <a:hueOff val="0"/>
            <a:satOff val="0"/>
            <a:lumOff val="0"/>
            <a:alphaOff val="0"/>
          </a:schemeClr>
        </a:solidFill>
        <a:ln w="38100" cap="flat" cmpd="sng" algn="ctr">
          <a:solidFill>
            <a:schemeClr val="dk1">
              <a:shade val="80000"/>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GB" sz="1500" b="1" kern="1200"/>
            <a:t>4.</a:t>
          </a:r>
          <a:br>
            <a:rPr lang="en-GB" sz="1500" b="1" kern="1200"/>
          </a:br>
          <a:endParaRPr lang="en-GB" sz="1500" b="1" kern="1200"/>
        </a:p>
      </dsp:txBody>
      <dsp:txXfrm>
        <a:off x="1953049" y="4139278"/>
        <a:ext cx="3114831" cy="860195"/>
      </dsp:txXfrm>
    </dsp:sp>
    <dsp:sp modelId="{8427EBF8-F276-47A7-BDC1-918D975AE371}">
      <dsp:nvSpPr>
        <dsp:cNvPr id="0" name=""/>
        <dsp:cNvSpPr/>
      </dsp:nvSpPr>
      <dsp:spPr>
        <a:xfrm rot="5355037">
          <a:off x="3348091" y="5049078"/>
          <a:ext cx="342673" cy="411173"/>
        </a:xfrm>
        <a:prstGeom prst="rightArrow">
          <a:avLst>
            <a:gd name="adj1" fmla="val 60000"/>
            <a:gd name="adj2" fmla="val 50000"/>
          </a:avLst>
        </a:prstGeom>
        <a:solidFill>
          <a:schemeClr val="dk1">
            <a:tint val="60000"/>
            <a:hueOff val="0"/>
            <a:satOff val="0"/>
            <a:lumOff val="0"/>
            <a:alphaOff val="0"/>
          </a:schemeClr>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marL="0" lvl="0" indent="0" algn="l" defTabSz="533400">
            <a:lnSpc>
              <a:spcPct val="90000"/>
            </a:lnSpc>
            <a:spcBef>
              <a:spcPct val="0"/>
            </a:spcBef>
            <a:spcAft>
              <a:spcPct val="35000"/>
            </a:spcAft>
            <a:buNone/>
          </a:pPr>
          <a:endParaRPr lang="en-GB" sz="1200" b="1" kern="1200"/>
        </a:p>
      </dsp:txBody>
      <dsp:txXfrm rot="-5400000">
        <a:off x="3395404" y="5083332"/>
        <a:ext cx="246703" cy="239871"/>
      </dsp:txXfrm>
    </dsp:sp>
    <dsp:sp modelId="{B00132C7-FF92-4C40-AD55-9275B62EC568}">
      <dsp:nvSpPr>
        <dsp:cNvPr id="0" name=""/>
        <dsp:cNvSpPr/>
      </dsp:nvSpPr>
      <dsp:spPr>
        <a:xfrm>
          <a:off x="1944214" y="5483095"/>
          <a:ext cx="3168355" cy="913719"/>
        </a:xfrm>
        <a:prstGeom prst="roundRect">
          <a:avLst>
            <a:gd name="adj" fmla="val 10000"/>
          </a:avLst>
        </a:prstGeom>
        <a:solidFill>
          <a:schemeClr val="lt1">
            <a:hueOff val="0"/>
            <a:satOff val="0"/>
            <a:lumOff val="0"/>
            <a:alphaOff val="0"/>
          </a:schemeClr>
        </a:solidFill>
        <a:ln w="38100" cap="flat" cmpd="sng" algn="ctr">
          <a:solidFill>
            <a:schemeClr val="dk1">
              <a:shade val="80000"/>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GB" sz="1500" b="1" kern="1200"/>
            <a:t>5.</a:t>
          </a:r>
          <a:br>
            <a:rPr lang="en-GB" sz="1500" b="1" kern="1200"/>
          </a:br>
          <a:endParaRPr lang="en-GB" sz="1500" b="1" kern="1200"/>
        </a:p>
      </dsp:txBody>
      <dsp:txXfrm>
        <a:off x="1970976" y="5509857"/>
        <a:ext cx="3114831" cy="86019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64639F4-126D-4CF8-8925-0FFC8F9D0F27}">
      <dsp:nvSpPr>
        <dsp:cNvPr id="0" name=""/>
        <dsp:cNvSpPr/>
      </dsp:nvSpPr>
      <dsp:spPr>
        <a:xfrm>
          <a:off x="2331863" y="780"/>
          <a:ext cx="1977103" cy="913719"/>
        </a:xfrm>
        <a:prstGeom prst="roundRect">
          <a:avLst>
            <a:gd name="adj" fmla="val 10000"/>
          </a:avLst>
        </a:prstGeom>
        <a:solidFill>
          <a:schemeClr val="lt1">
            <a:hueOff val="0"/>
            <a:satOff val="0"/>
            <a:lumOff val="0"/>
            <a:alphaOff val="0"/>
          </a:schemeClr>
        </a:solidFill>
        <a:ln w="38100" cap="flat" cmpd="sng" algn="ctr">
          <a:solidFill>
            <a:schemeClr val="dk1">
              <a:shade val="80000"/>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GB" sz="1500" b="1" kern="1200"/>
            <a:t>1.</a:t>
          </a:r>
          <a:br>
            <a:rPr lang="en-GB" sz="1500" b="1" kern="1200"/>
          </a:br>
          <a:br>
            <a:rPr lang="en-GB" sz="1500" b="1" kern="1200"/>
          </a:br>
          <a:endParaRPr lang="en-GB" sz="1500" b="1" kern="1200"/>
        </a:p>
      </dsp:txBody>
      <dsp:txXfrm>
        <a:off x="2358625" y="27542"/>
        <a:ext cx="1923579" cy="860195"/>
      </dsp:txXfrm>
    </dsp:sp>
    <dsp:sp modelId="{7FFE0C2A-3AC1-43C6-80A5-B0A248A2419F}">
      <dsp:nvSpPr>
        <dsp:cNvPr id="0" name=""/>
        <dsp:cNvSpPr/>
      </dsp:nvSpPr>
      <dsp:spPr>
        <a:xfrm rot="5400000">
          <a:off x="3149092" y="937342"/>
          <a:ext cx="342644" cy="411173"/>
        </a:xfrm>
        <a:prstGeom prst="rightArrow">
          <a:avLst>
            <a:gd name="adj1" fmla="val 60000"/>
            <a:gd name="adj2" fmla="val 50000"/>
          </a:avLst>
        </a:prstGeom>
        <a:solidFill>
          <a:schemeClr val="dk1">
            <a:tint val="60000"/>
            <a:hueOff val="0"/>
            <a:satOff val="0"/>
            <a:lumOff val="0"/>
            <a:alphaOff val="0"/>
          </a:schemeClr>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marL="0" lvl="0" indent="0" algn="l" defTabSz="533400">
            <a:lnSpc>
              <a:spcPct val="90000"/>
            </a:lnSpc>
            <a:spcBef>
              <a:spcPct val="0"/>
            </a:spcBef>
            <a:spcAft>
              <a:spcPct val="35000"/>
            </a:spcAft>
            <a:buNone/>
          </a:pPr>
          <a:endParaRPr lang="en-GB" sz="1200" b="1" kern="1200"/>
        </a:p>
      </dsp:txBody>
      <dsp:txXfrm rot="-5400000">
        <a:off x="3197063" y="971607"/>
        <a:ext cx="246703" cy="239851"/>
      </dsp:txXfrm>
    </dsp:sp>
    <dsp:sp modelId="{009983AC-B8D5-48F7-8085-8E8329E098A1}">
      <dsp:nvSpPr>
        <dsp:cNvPr id="0" name=""/>
        <dsp:cNvSpPr/>
      </dsp:nvSpPr>
      <dsp:spPr>
        <a:xfrm>
          <a:off x="2331863" y="1371359"/>
          <a:ext cx="1977103" cy="913719"/>
        </a:xfrm>
        <a:prstGeom prst="roundRect">
          <a:avLst>
            <a:gd name="adj" fmla="val 10000"/>
          </a:avLst>
        </a:prstGeom>
        <a:solidFill>
          <a:schemeClr val="lt1">
            <a:hueOff val="0"/>
            <a:satOff val="0"/>
            <a:lumOff val="0"/>
            <a:alphaOff val="0"/>
          </a:schemeClr>
        </a:solidFill>
        <a:ln w="38100" cap="flat" cmpd="sng" algn="ctr">
          <a:solidFill>
            <a:schemeClr val="dk1">
              <a:shade val="80000"/>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GB" sz="1500" b="1" kern="1200"/>
            <a:t>2.</a:t>
          </a:r>
          <a:br>
            <a:rPr lang="en-GB" sz="1500" b="1" kern="1200"/>
          </a:br>
          <a:endParaRPr lang="en-GB" sz="1500" b="1" kern="1200"/>
        </a:p>
      </dsp:txBody>
      <dsp:txXfrm>
        <a:off x="2358625" y="1398121"/>
        <a:ext cx="1923579" cy="860195"/>
      </dsp:txXfrm>
    </dsp:sp>
    <dsp:sp modelId="{0B2C1084-6A73-40B3-ACA6-0BDBE1397545}">
      <dsp:nvSpPr>
        <dsp:cNvPr id="0" name=""/>
        <dsp:cNvSpPr/>
      </dsp:nvSpPr>
      <dsp:spPr>
        <a:xfrm rot="5400000">
          <a:off x="3149092" y="2307921"/>
          <a:ext cx="342644" cy="411173"/>
        </a:xfrm>
        <a:prstGeom prst="rightArrow">
          <a:avLst>
            <a:gd name="adj1" fmla="val 60000"/>
            <a:gd name="adj2" fmla="val 50000"/>
          </a:avLst>
        </a:prstGeom>
        <a:solidFill>
          <a:schemeClr val="dk1">
            <a:tint val="60000"/>
            <a:hueOff val="0"/>
            <a:satOff val="0"/>
            <a:lumOff val="0"/>
            <a:alphaOff val="0"/>
          </a:schemeClr>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marL="0" lvl="0" indent="0" algn="l" defTabSz="533400">
            <a:lnSpc>
              <a:spcPct val="90000"/>
            </a:lnSpc>
            <a:spcBef>
              <a:spcPct val="0"/>
            </a:spcBef>
            <a:spcAft>
              <a:spcPct val="35000"/>
            </a:spcAft>
            <a:buNone/>
          </a:pPr>
          <a:endParaRPr lang="en-GB" sz="1200" b="1" kern="1200"/>
        </a:p>
      </dsp:txBody>
      <dsp:txXfrm rot="-5400000">
        <a:off x="3197063" y="2342186"/>
        <a:ext cx="246703" cy="239851"/>
      </dsp:txXfrm>
    </dsp:sp>
    <dsp:sp modelId="{6AC9C873-11F2-479C-9D62-11FB70BE1E10}">
      <dsp:nvSpPr>
        <dsp:cNvPr id="0" name=""/>
        <dsp:cNvSpPr/>
      </dsp:nvSpPr>
      <dsp:spPr>
        <a:xfrm>
          <a:off x="2331863" y="2741937"/>
          <a:ext cx="1977103" cy="913719"/>
        </a:xfrm>
        <a:prstGeom prst="roundRect">
          <a:avLst>
            <a:gd name="adj" fmla="val 10000"/>
          </a:avLst>
        </a:prstGeom>
        <a:solidFill>
          <a:schemeClr val="lt1">
            <a:hueOff val="0"/>
            <a:satOff val="0"/>
            <a:lumOff val="0"/>
            <a:alphaOff val="0"/>
          </a:schemeClr>
        </a:solidFill>
        <a:ln w="38100" cap="flat" cmpd="sng" algn="ctr">
          <a:solidFill>
            <a:schemeClr val="dk1">
              <a:shade val="80000"/>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GB" sz="1500" b="1" kern="1200"/>
            <a:t>3.</a:t>
          </a:r>
          <a:br>
            <a:rPr lang="en-GB" sz="1500" b="1" kern="1200"/>
          </a:br>
          <a:endParaRPr lang="en-GB" sz="1500" b="1" kern="1200"/>
        </a:p>
      </dsp:txBody>
      <dsp:txXfrm>
        <a:off x="2358625" y="2768699"/>
        <a:ext cx="1923579" cy="860195"/>
      </dsp:txXfrm>
    </dsp:sp>
    <dsp:sp modelId="{A10A3959-3E03-4C73-8F02-38CEDE30735C}">
      <dsp:nvSpPr>
        <dsp:cNvPr id="0" name=""/>
        <dsp:cNvSpPr/>
      </dsp:nvSpPr>
      <dsp:spPr>
        <a:xfrm rot="5444963">
          <a:off x="3140114" y="3678499"/>
          <a:ext cx="342673" cy="411173"/>
        </a:xfrm>
        <a:prstGeom prst="rightArrow">
          <a:avLst>
            <a:gd name="adj1" fmla="val 60000"/>
            <a:gd name="adj2" fmla="val 50000"/>
          </a:avLst>
        </a:prstGeom>
        <a:solidFill>
          <a:schemeClr val="dk1">
            <a:tint val="60000"/>
            <a:hueOff val="0"/>
            <a:satOff val="0"/>
            <a:lumOff val="0"/>
            <a:alphaOff val="0"/>
          </a:schemeClr>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marL="0" lvl="0" indent="0" algn="l" defTabSz="533400">
            <a:lnSpc>
              <a:spcPct val="90000"/>
            </a:lnSpc>
            <a:spcBef>
              <a:spcPct val="0"/>
            </a:spcBef>
            <a:spcAft>
              <a:spcPct val="35000"/>
            </a:spcAft>
            <a:buNone/>
          </a:pPr>
          <a:endParaRPr lang="en-GB" sz="1200" b="1" kern="1200"/>
        </a:p>
      </dsp:txBody>
      <dsp:txXfrm rot="-5400000">
        <a:off x="3188771" y="3712753"/>
        <a:ext cx="246703" cy="239871"/>
      </dsp:txXfrm>
    </dsp:sp>
    <dsp:sp modelId="{D711E747-3B3E-410E-8C6A-ECAA10B87241}">
      <dsp:nvSpPr>
        <dsp:cNvPr id="0" name=""/>
        <dsp:cNvSpPr/>
      </dsp:nvSpPr>
      <dsp:spPr>
        <a:xfrm>
          <a:off x="2313936" y="4112516"/>
          <a:ext cx="1977103" cy="913719"/>
        </a:xfrm>
        <a:prstGeom prst="roundRect">
          <a:avLst>
            <a:gd name="adj" fmla="val 10000"/>
          </a:avLst>
        </a:prstGeom>
        <a:solidFill>
          <a:schemeClr val="lt1">
            <a:hueOff val="0"/>
            <a:satOff val="0"/>
            <a:lumOff val="0"/>
            <a:alphaOff val="0"/>
          </a:schemeClr>
        </a:solidFill>
        <a:ln w="38100" cap="flat" cmpd="sng" algn="ctr">
          <a:solidFill>
            <a:schemeClr val="dk1">
              <a:shade val="80000"/>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GB" sz="1500" b="1" kern="1200"/>
            <a:t>4.</a:t>
          </a:r>
          <a:br>
            <a:rPr lang="en-GB" sz="1500" b="1" kern="1200"/>
          </a:br>
          <a:endParaRPr lang="en-GB" sz="1500" b="1" kern="1200"/>
        </a:p>
      </dsp:txBody>
      <dsp:txXfrm>
        <a:off x="2340698" y="4139278"/>
        <a:ext cx="1923579" cy="860195"/>
      </dsp:txXfrm>
    </dsp:sp>
    <dsp:sp modelId="{8427EBF8-F276-47A7-BDC1-918D975AE371}">
      <dsp:nvSpPr>
        <dsp:cNvPr id="0" name=""/>
        <dsp:cNvSpPr/>
      </dsp:nvSpPr>
      <dsp:spPr>
        <a:xfrm rot="5355037">
          <a:off x="3140114" y="5049078"/>
          <a:ext cx="342673" cy="411173"/>
        </a:xfrm>
        <a:prstGeom prst="rightArrow">
          <a:avLst>
            <a:gd name="adj1" fmla="val 60000"/>
            <a:gd name="adj2" fmla="val 50000"/>
          </a:avLst>
        </a:prstGeom>
        <a:solidFill>
          <a:schemeClr val="dk1">
            <a:tint val="60000"/>
            <a:hueOff val="0"/>
            <a:satOff val="0"/>
            <a:lumOff val="0"/>
            <a:alphaOff val="0"/>
          </a:schemeClr>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marL="0" lvl="0" indent="0" algn="l" defTabSz="533400">
            <a:lnSpc>
              <a:spcPct val="90000"/>
            </a:lnSpc>
            <a:spcBef>
              <a:spcPct val="0"/>
            </a:spcBef>
            <a:spcAft>
              <a:spcPct val="35000"/>
            </a:spcAft>
            <a:buNone/>
          </a:pPr>
          <a:endParaRPr lang="en-GB" sz="1200" b="1" kern="1200"/>
        </a:p>
      </dsp:txBody>
      <dsp:txXfrm rot="-5400000">
        <a:off x="3187427" y="5083332"/>
        <a:ext cx="246703" cy="239871"/>
      </dsp:txXfrm>
    </dsp:sp>
    <dsp:sp modelId="{B00132C7-FF92-4C40-AD55-9275B62EC568}">
      <dsp:nvSpPr>
        <dsp:cNvPr id="0" name=""/>
        <dsp:cNvSpPr/>
      </dsp:nvSpPr>
      <dsp:spPr>
        <a:xfrm>
          <a:off x="2331863" y="5483095"/>
          <a:ext cx="1977103" cy="913719"/>
        </a:xfrm>
        <a:prstGeom prst="roundRect">
          <a:avLst>
            <a:gd name="adj" fmla="val 10000"/>
          </a:avLst>
        </a:prstGeom>
        <a:solidFill>
          <a:schemeClr val="lt1">
            <a:hueOff val="0"/>
            <a:satOff val="0"/>
            <a:lumOff val="0"/>
            <a:alphaOff val="0"/>
          </a:schemeClr>
        </a:solidFill>
        <a:ln w="38100" cap="flat" cmpd="sng" algn="ctr">
          <a:solidFill>
            <a:schemeClr val="dk1">
              <a:shade val="80000"/>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GB" sz="1500" b="1" kern="1200"/>
            <a:t>5.</a:t>
          </a:r>
          <a:br>
            <a:rPr lang="en-GB" sz="1500" b="1" kern="1200"/>
          </a:br>
          <a:endParaRPr lang="en-GB" sz="1500" b="1" kern="1200"/>
        </a:p>
      </dsp:txBody>
      <dsp:txXfrm>
        <a:off x="2358625" y="5509857"/>
        <a:ext cx="1923579" cy="86019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64639F4-126D-4CF8-8925-0FFC8F9D0F27}">
      <dsp:nvSpPr>
        <dsp:cNvPr id="0" name=""/>
        <dsp:cNvSpPr/>
      </dsp:nvSpPr>
      <dsp:spPr>
        <a:xfrm>
          <a:off x="1944214" y="780"/>
          <a:ext cx="3168355" cy="913719"/>
        </a:xfrm>
        <a:prstGeom prst="roundRect">
          <a:avLst>
            <a:gd name="adj" fmla="val 10000"/>
          </a:avLst>
        </a:prstGeom>
        <a:solidFill>
          <a:schemeClr val="lt1">
            <a:hueOff val="0"/>
            <a:satOff val="0"/>
            <a:lumOff val="0"/>
            <a:alphaOff val="0"/>
          </a:schemeClr>
        </a:solidFill>
        <a:ln w="38100" cap="flat" cmpd="sng" algn="ctr">
          <a:solidFill>
            <a:schemeClr val="dk1">
              <a:shade val="80000"/>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GB" sz="1500" b="1" kern="1200" dirty="0"/>
            <a:t>1.</a:t>
          </a:r>
          <a:br>
            <a:rPr lang="en-GB" sz="1500" b="1" kern="1200" dirty="0"/>
          </a:br>
          <a:br>
            <a:rPr lang="en-GB" sz="1500" b="1" kern="1200" dirty="0"/>
          </a:br>
          <a:endParaRPr lang="en-GB" sz="1500" b="1" kern="1200" dirty="0"/>
        </a:p>
      </dsp:txBody>
      <dsp:txXfrm>
        <a:off x="1970976" y="27542"/>
        <a:ext cx="3114831" cy="860195"/>
      </dsp:txXfrm>
    </dsp:sp>
    <dsp:sp modelId="{7FFE0C2A-3AC1-43C6-80A5-B0A248A2419F}">
      <dsp:nvSpPr>
        <dsp:cNvPr id="0" name=""/>
        <dsp:cNvSpPr/>
      </dsp:nvSpPr>
      <dsp:spPr>
        <a:xfrm rot="5400000">
          <a:off x="3357069" y="937342"/>
          <a:ext cx="342644" cy="411173"/>
        </a:xfrm>
        <a:prstGeom prst="rightArrow">
          <a:avLst>
            <a:gd name="adj1" fmla="val 60000"/>
            <a:gd name="adj2" fmla="val 50000"/>
          </a:avLst>
        </a:prstGeom>
        <a:solidFill>
          <a:schemeClr val="dk1">
            <a:tint val="60000"/>
            <a:hueOff val="0"/>
            <a:satOff val="0"/>
            <a:lumOff val="0"/>
            <a:alphaOff val="0"/>
          </a:schemeClr>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marL="0" lvl="0" indent="0" algn="l" defTabSz="533400">
            <a:lnSpc>
              <a:spcPct val="90000"/>
            </a:lnSpc>
            <a:spcBef>
              <a:spcPct val="0"/>
            </a:spcBef>
            <a:spcAft>
              <a:spcPct val="35000"/>
            </a:spcAft>
            <a:buNone/>
          </a:pPr>
          <a:endParaRPr lang="en-GB" sz="1200" b="1" kern="1200"/>
        </a:p>
      </dsp:txBody>
      <dsp:txXfrm rot="-5400000">
        <a:off x="3405040" y="971607"/>
        <a:ext cx="246703" cy="239851"/>
      </dsp:txXfrm>
    </dsp:sp>
    <dsp:sp modelId="{009983AC-B8D5-48F7-8085-8E8329E098A1}">
      <dsp:nvSpPr>
        <dsp:cNvPr id="0" name=""/>
        <dsp:cNvSpPr/>
      </dsp:nvSpPr>
      <dsp:spPr>
        <a:xfrm>
          <a:off x="1944214" y="1371359"/>
          <a:ext cx="3168355" cy="913719"/>
        </a:xfrm>
        <a:prstGeom prst="roundRect">
          <a:avLst>
            <a:gd name="adj" fmla="val 10000"/>
          </a:avLst>
        </a:prstGeom>
        <a:solidFill>
          <a:schemeClr val="lt1">
            <a:hueOff val="0"/>
            <a:satOff val="0"/>
            <a:lumOff val="0"/>
            <a:alphaOff val="0"/>
          </a:schemeClr>
        </a:solidFill>
        <a:ln w="38100" cap="flat" cmpd="sng" algn="ctr">
          <a:solidFill>
            <a:schemeClr val="dk1">
              <a:shade val="80000"/>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GB" sz="1500" b="1" kern="1200" dirty="0"/>
            <a:t>2.</a:t>
          </a:r>
          <a:br>
            <a:rPr lang="en-GB" sz="1500" b="1" kern="1200" dirty="0"/>
          </a:br>
          <a:endParaRPr lang="en-GB" sz="1500" b="1" kern="1200" dirty="0"/>
        </a:p>
      </dsp:txBody>
      <dsp:txXfrm>
        <a:off x="1970976" y="1398121"/>
        <a:ext cx="3114831" cy="860195"/>
      </dsp:txXfrm>
    </dsp:sp>
    <dsp:sp modelId="{0B2C1084-6A73-40B3-ACA6-0BDBE1397545}">
      <dsp:nvSpPr>
        <dsp:cNvPr id="0" name=""/>
        <dsp:cNvSpPr/>
      </dsp:nvSpPr>
      <dsp:spPr>
        <a:xfrm rot="5400000">
          <a:off x="3357069" y="2307921"/>
          <a:ext cx="342644" cy="411173"/>
        </a:xfrm>
        <a:prstGeom prst="rightArrow">
          <a:avLst>
            <a:gd name="adj1" fmla="val 60000"/>
            <a:gd name="adj2" fmla="val 50000"/>
          </a:avLst>
        </a:prstGeom>
        <a:solidFill>
          <a:schemeClr val="dk1">
            <a:tint val="60000"/>
            <a:hueOff val="0"/>
            <a:satOff val="0"/>
            <a:lumOff val="0"/>
            <a:alphaOff val="0"/>
          </a:schemeClr>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marL="0" lvl="0" indent="0" algn="l" defTabSz="533400">
            <a:lnSpc>
              <a:spcPct val="90000"/>
            </a:lnSpc>
            <a:spcBef>
              <a:spcPct val="0"/>
            </a:spcBef>
            <a:spcAft>
              <a:spcPct val="35000"/>
            </a:spcAft>
            <a:buNone/>
          </a:pPr>
          <a:endParaRPr lang="en-GB" sz="1200" b="1" kern="1200"/>
        </a:p>
      </dsp:txBody>
      <dsp:txXfrm rot="-5400000">
        <a:off x="3405040" y="2342186"/>
        <a:ext cx="246703" cy="239851"/>
      </dsp:txXfrm>
    </dsp:sp>
    <dsp:sp modelId="{6AC9C873-11F2-479C-9D62-11FB70BE1E10}">
      <dsp:nvSpPr>
        <dsp:cNvPr id="0" name=""/>
        <dsp:cNvSpPr/>
      </dsp:nvSpPr>
      <dsp:spPr>
        <a:xfrm>
          <a:off x="1944214" y="2741937"/>
          <a:ext cx="3168355" cy="913719"/>
        </a:xfrm>
        <a:prstGeom prst="roundRect">
          <a:avLst>
            <a:gd name="adj" fmla="val 10000"/>
          </a:avLst>
        </a:prstGeom>
        <a:solidFill>
          <a:schemeClr val="lt1">
            <a:hueOff val="0"/>
            <a:satOff val="0"/>
            <a:lumOff val="0"/>
            <a:alphaOff val="0"/>
          </a:schemeClr>
        </a:solidFill>
        <a:ln w="38100" cap="flat" cmpd="sng" algn="ctr">
          <a:solidFill>
            <a:schemeClr val="dk1">
              <a:shade val="80000"/>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GB" sz="1500" b="1" kern="1200"/>
            <a:t>3.</a:t>
          </a:r>
          <a:br>
            <a:rPr lang="en-GB" sz="1500" b="1" kern="1200"/>
          </a:br>
          <a:endParaRPr lang="en-GB" sz="1500" b="1" kern="1200"/>
        </a:p>
      </dsp:txBody>
      <dsp:txXfrm>
        <a:off x="1970976" y="2768699"/>
        <a:ext cx="3114831" cy="860195"/>
      </dsp:txXfrm>
    </dsp:sp>
    <dsp:sp modelId="{A10A3959-3E03-4C73-8F02-38CEDE30735C}">
      <dsp:nvSpPr>
        <dsp:cNvPr id="0" name=""/>
        <dsp:cNvSpPr/>
      </dsp:nvSpPr>
      <dsp:spPr>
        <a:xfrm rot="5444963">
          <a:off x="3348091" y="3678499"/>
          <a:ext cx="342673" cy="411173"/>
        </a:xfrm>
        <a:prstGeom prst="rightArrow">
          <a:avLst>
            <a:gd name="adj1" fmla="val 60000"/>
            <a:gd name="adj2" fmla="val 50000"/>
          </a:avLst>
        </a:prstGeom>
        <a:solidFill>
          <a:schemeClr val="dk1">
            <a:tint val="60000"/>
            <a:hueOff val="0"/>
            <a:satOff val="0"/>
            <a:lumOff val="0"/>
            <a:alphaOff val="0"/>
          </a:schemeClr>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marL="0" lvl="0" indent="0" algn="l" defTabSz="533400">
            <a:lnSpc>
              <a:spcPct val="90000"/>
            </a:lnSpc>
            <a:spcBef>
              <a:spcPct val="0"/>
            </a:spcBef>
            <a:spcAft>
              <a:spcPct val="35000"/>
            </a:spcAft>
            <a:buNone/>
          </a:pPr>
          <a:endParaRPr lang="en-GB" sz="1200" b="1" kern="1200"/>
        </a:p>
      </dsp:txBody>
      <dsp:txXfrm rot="-5400000">
        <a:off x="3396748" y="3712753"/>
        <a:ext cx="246703" cy="239871"/>
      </dsp:txXfrm>
    </dsp:sp>
    <dsp:sp modelId="{D711E747-3B3E-410E-8C6A-ECAA10B87241}">
      <dsp:nvSpPr>
        <dsp:cNvPr id="0" name=""/>
        <dsp:cNvSpPr/>
      </dsp:nvSpPr>
      <dsp:spPr>
        <a:xfrm>
          <a:off x="1926287" y="4112516"/>
          <a:ext cx="3168355" cy="913719"/>
        </a:xfrm>
        <a:prstGeom prst="roundRect">
          <a:avLst>
            <a:gd name="adj" fmla="val 10000"/>
          </a:avLst>
        </a:prstGeom>
        <a:solidFill>
          <a:schemeClr val="lt1">
            <a:hueOff val="0"/>
            <a:satOff val="0"/>
            <a:lumOff val="0"/>
            <a:alphaOff val="0"/>
          </a:schemeClr>
        </a:solidFill>
        <a:ln w="38100" cap="flat" cmpd="sng" algn="ctr">
          <a:solidFill>
            <a:schemeClr val="dk1">
              <a:shade val="80000"/>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GB" sz="1500" b="1" kern="1200"/>
            <a:t>4.</a:t>
          </a:r>
          <a:br>
            <a:rPr lang="en-GB" sz="1500" b="1" kern="1200"/>
          </a:br>
          <a:endParaRPr lang="en-GB" sz="1500" b="1" kern="1200"/>
        </a:p>
      </dsp:txBody>
      <dsp:txXfrm>
        <a:off x="1953049" y="4139278"/>
        <a:ext cx="3114831" cy="860195"/>
      </dsp:txXfrm>
    </dsp:sp>
    <dsp:sp modelId="{8427EBF8-F276-47A7-BDC1-918D975AE371}">
      <dsp:nvSpPr>
        <dsp:cNvPr id="0" name=""/>
        <dsp:cNvSpPr/>
      </dsp:nvSpPr>
      <dsp:spPr>
        <a:xfrm rot="5355037">
          <a:off x="3348091" y="5049078"/>
          <a:ext cx="342673" cy="411173"/>
        </a:xfrm>
        <a:prstGeom prst="rightArrow">
          <a:avLst>
            <a:gd name="adj1" fmla="val 60000"/>
            <a:gd name="adj2" fmla="val 50000"/>
          </a:avLst>
        </a:prstGeom>
        <a:solidFill>
          <a:schemeClr val="dk1">
            <a:tint val="60000"/>
            <a:hueOff val="0"/>
            <a:satOff val="0"/>
            <a:lumOff val="0"/>
            <a:alphaOff val="0"/>
          </a:schemeClr>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marL="0" lvl="0" indent="0" algn="l" defTabSz="533400">
            <a:lnSpc>
              <a:spcPct val="90000"/>
            </a:lnSpc>
            <a:spcBef>
              <a:spcPct val="0"/>
            </a:spcBef>
            <a:spcAft>
              <a:spcPct val="35000"/>
            </a:spcAft>
            <a:buNone/>
          </a:pPr>
          <a:endParaRPr lang="en-GB" sz="1200" b="1" kern="1200"/>
        </a:p>
      </dsp:txBody>
      <dsp:txXfrm rot="-5400000">
        <a:off x="3395404" y="5083332"/>
        <a:ext cx="246703" cy="239871"/>
      </dsp:txXfrm>
    </dsp:sp>
    <dsp:sp modelId="{B00132C7-FF92-4C40-AD55-9275B62EC568}">
      <dsp:nvSpPr>
        <dsp:cNvPr id="0" name=""/>
        <dsp:cNvSpPr/>
      </dsp:nvSpPr>
      <dsp:spPr>
        <a:xfrm>
          <a:off x="1944214" y="5483095"/>
          <a:ext cx="3168355" cy="913719"/>
        </a:xfrm>
        <a:prstGeom prst="roundRect">
          <a:avLst>
            <a:gd name="adj" fmla="val 10000"/>
          </a:avLst>
        </a:prstGeom>
        <a:solidFill>
          <a:schemeClr val="lt1">
            <a:hueOff val="0"/>
            <a:satOff val="0"/>
            <a:lumOff val="0"/>
            <a:alphaOff val="0"/>
          </a:schemeClr>
        </a:solidFill>
        <a:ln w="38100" cap="flat" cmpd="sng" algn="ctr">
          <a:solidFill>
            <a:schemeClr val="dk1">
              <a:shade val="80000"/>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GB" sz="1500" b="1" kern="1200"/>
            <a:t>5.</a:t>
          </a:r>
          <a:br>
            <a:rPr lang="en-GB" sz="1500" b="1" kern="1200"/>
          </a:br>
          <a:endParaRPr lang="en-GB" sz="1500" b="1" kern="1200"/>
        </a:p>
      </dsp:txBody>
      <dsp:txXfrm>
        <a:off x="1970976" y="5509857"/>
        <a:ext cx="3114831" cy="860195"/>
      </dsp:txXfrm>
    </dsp:sp>
  </dsp:spTree>
</dsp:drawing>
</file>

<file path=ppt/diagrams/layout1.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media1.wmv>
</file>

<file path=ppt/media/media2.wm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3D58C3E-DD38-4428-87F8-0448F2F0B696}" type="datetimeFigureOut">
              <a:rPr lang="en-GB" smtClean="0"/>
              <a:t>17/07/2022</a:t>
            </a:fld>
            <a:endParaRPr lang="en-GB"/>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72AA4EF-1D09-479A-8321-683CCED69562}" type="slidenum">
              <a:rPr lang="en-GB" smtClean="0"/>
              <a:t>‹#›</a:t>
            </a:fld>
            <a:endParaRPr lang="en-GB"/>
          </a:p>
        </p:txBody>
      </p:sp>
    </p:spTree>
    <p:extLst>
      <p:ext uri="{BB962C8B-B14F-4D97-AF65-F5344CB8AC3E}">
        <p14:creationId xmlns:p14="http://schemas.microsoft.com/office/powerpoint/2010/main" val="20698237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GB"/>
          </a:p>
        </p:txBody>
      </p:sp>
      <p:sp>
        <p:nvSpPr>
          <p:cNvPr id="4" name="Date Placeholder 3"/>
          <p:cNvSpPr>
            <a:spLocks noGrp="1"/>
          </p:cNvSpPr>
          <p:nvPr>
            <p:ph type="dt" sz="half" idx="10"/>
          </p:nvPr>
        </p:nvSpPr>
        <p:spPr/>
        <p:txBody>
          <a:bodyPr/>
          <a:lstStyle/>
          <a:p>
            <a:fld id="{B68FB2E9-24A7-4532-8781-4D05B3559C35}" type="datetimeFigureOut">
              <a:rPr lang="en-GB" smtClean="0"/>
              <a:t>17/07/2022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EA0A751-51A2-4856-BCA8-9E0F356025CC}" type="slidenum">
              <a:rPr lang="en-GB" smtClean="0"/>
              <a:t>‹#›</a:t>
            </a:fld>
            <a:endParaRPr lang="en-GB"/>
          </a:p>
        </p:txBody>
      </p:sp>
    </p:spTree>
    <p:extLst>
      <p:ext uri="{BB962C8B-B14F-4D97-AF65-F5344CB8AC3E}">
        <p14:creationId xmlns:p14="http://schemas.microsoft.com/office/powerpoint/2010/main" val="35742587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B68FB2E9-24A7-4532-8781-4D05B3559C35}" type="datetimeFigureOut">
              <a:rPr lang="en-GB" smtClean="0"/>
              <a:t>17/07/2022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EA0A751-51A2-4856-BCA8-9E0F356025CC}" type="slidenum">
              <a:rPr lang="en-GB" smtClean="0"/>
              <a:t>‹#›</a:t>
            </a:fld>
            <a:endParaRPr lang="en-GB"/>
          </a:p>
        </p:txBody>
      </p:sp>
    </p:spTree>
    <p:extLst>
      <p:ext uri="{BB962C8B-B14F-4D97-AF65-F5344CB8AC3E}">
        <p14:creationId xmlns:p14="http://schemas.microsoft.com/office/powerpoint/2010/main" val="1714155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B68FB2E9-24A7-4532-8781-4D05B3559C35}" type="datetimeFigureOut">
              <a:rPr lang="en-GB" smtClean="0"/>
              <a:t>17/07/2022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EA0A751-51A2-4856-BCA8-9E0F356025CC}" type="slidenum">
              <a:rPr lang="en-GB" smtClean="0"/>
              <a:t>‹#›</a:t>
            </a:fld>
            <a:endParaRPr lang="en-GB"/>
          </a:p>
        </p:txBody>
      </p:sp>
    </p:spTree>
    <p:extLst>
      <p:ext uri="{BB962C8B-B14F-4D97-AF65-F5344CB8AC3E}">
        <p14:creationId xmlns:p14="http://schemas.microsoft.com/office/powerpoint/2010/main" val="6926246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B68FB2E9-24A7-4532-8781-4D05B3559C35}" type="datetimeFigureOut">
              <a:rPr lang="en-GB" smtClean="0"/>
              <a:t>17/07/2022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EA0A751-51A2-4856-BCA8-9E0F356025CC}" type="slidenum">
              <a:rPr lang="en-GB" smtClean="0"/>
              <a:t>‹#›</a:t>
            </a:fld>
            <a:endParaRPr lang="en-GB"/>
          </a:p>
        </p:txBody>
      </p:sp>
    </p:spTree>
    <p:extLst>
      <p:ext uri="{BB962C8B-B14F-4D97-AF65-F5344CB8AC3E}">
        <p14:creationId xmlns:p14="http://schemas.microsoft.com/office/powerpoint/2010/main" val="20104798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8FB2E9-24A7-4532-8781-4D05B3559C35}" type="datetimeFigureOut">
              <a:rPr lang="en-GB" smtClean="0"/>
              <a:t>17/07/2022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EA0A751-51A2-4856-BCA8-9E0F356025CC}" type="slidenum">
              <a:rPr lang="en-GB" smtClean="0"/>
              <a:t>‹#›</a:t>
            </a:fld>
            <a:endParaRPr lang="en-GB"/>
          </a:p>
        </p:txBody>
      </p:sp>
    </p:spTree>
    <p:extLst>
      <p:ext uri="{BB962C8B-B14F-4D97-AF65-F5344CB8AC3E}">
        <p14:creationId xmlns:p14="http://schemas.microsoft.com/office/powerpoint/2010/main" val="28540093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p:cNvSpPr>
            <a:spLocks noGrp="1"/>
          </p:cNvSpPr>
          <p:nvPr>
            <p:ph type="dt" sz="half" idx="10"/>
          </p:nvPr>
        </p:nvSpPr>
        <p:spPr/>
        <p:txBody>
          <a:bodyPr/>
          <a:lstStyle/>
          <a:p>
            <a:fld id="{B68FB2E9-24A7-4532-8781-4D05B3559C35}" type="datetimeFigureOut">
              <a:rPr lang="en-GB" smtClean="0"/>
              <a:t>17/07/2022</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0EA0A751-51A2-4856-BCA8-9E0F356025CC}" type="slidenum">
              <a:rPr lang="en-GB" smtClean="0"/>
              <a:t>‹#›</a:t>
            </a:fld>
            <a:endParaRPr lang="en-GB"/>
          </a:p>
        </p:txBody>
      </p:sp>
    </p:spTree>
    <p:extLst>
      <p:ext uri="{BB962C8B-B14F-4D97-AF65-F5344CB8AC3E}">
        <p14:creationId xmlns:p14="http://schemas.microsoft.com/office/powerpoint/2010/main" val="7134703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p:cNvSpPr>
            <a:spLocks noGrp="1"/>
          </p:cNvSpPr>
          <p:nvPr>
            <p:ph type="dt" sz="half" idx="10"/>
          </p:nvPr>
        </p:nvSpPr>
        <p:spPr/>
        <p:txBody>
          <a:bodyPr/>
          <a:lstStyle/>
          <a:p>
            <a:fld id="{B68FB2E9-24A7-4532-8781-4D05B3559C35}" type="datetimeFigureOut">
              <a:rPr lang="en-GB" smtClean="0"/>
              <a:t>17/07/2022</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0EA0A751-51A2-4856-BCA8-9E0F356025CC}" type="slidenum">
              <a:rPr lang="en-GB" smtClean="0"/>
              <a:t>‹#›</a:t>
            </a:fld>
            <a:endParaRPr lang="en-GB"/>
          </a:p>
        </p:txBody>
      </p:sp>
    </p:spTree>
    <p:extLst>
      <p:ext uri="{BB962C8B-B14F-4D97-AF65-F5344CB8AC3E}">
        <p14:creationId xmlns:p14="http://schemas.microsoft.com/office/powerpoint/2010/main" val="16322052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Date Placeholder 2"/>
          <p:cNvSpPr>
            <a:spLocks noGrp="1"/>
          </p:cNvSpPr>
          <p:nvPr>
            <p:ph type="dt" sz="half" idx="10"/>
          </p:nvPr>
        </p:nvSpPr>
        <p:spPr/>
        <p:txBody>
          <a:bodyPr/>
          <a:lstStyle/>
          <a:p>
            <a:fld id="{B68FB2E9-24A7-4532-8781-4D05B3559C35}" type="datetimeFigureOut">
              <a:rPr lang="en-GB" smtClean="0"/>
              <a:t>17/07/2022</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0EA0A751-51A2-4856-BCA8-9E0F356025CC}" type="slidenum">
              <a:rPr lang="en-GB" smtClean="0"/>
              <a:t>‹#›</a:t>
            </a:fld>
            <a:endParaRPr lang="en-GB"/>
          </a:p>
        </p:txBody>
      </p:sp>
    </p:spTree>
    <p:extLst>
      <p:ext uri="{BB962C8B-B14F-4D97-AF65-F5344CB8AC3E}">
        <p14:creationId xmlns:p14="http://schemas.microsoft.com/office/powerpoint/2010/main" val="36010485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8FB2E9-24A7-4532-8781-4D05B3559C35}" type="datetimeFigureOut">
              <a:rPr lang="en-GB" smtClean="0"/>
              <a:t>17/07/2022</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0EA0A751-51A2-4856-BCA8-9E0F356025CC}" type="slidenum">
              <a:rPr lang="en-GB" smtClean="0"/>
              <a:t>‹#›</a:t>
            </a:fld>
            <a:endParaRPr lang="en-GB"/>
          </a:p>
        </p:txBody>
      </p:sp>
    </p:spTree>
    <p:extLst>
      <p:ext uri="{BB962C8B-B14F-4D97-AF65-F5344CB8AC3E}">
        <p14:creationId xmlns:p14="http://schemas.microsoft.com/office/powerpoint/2010/main" val="2044570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GB"/>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8FB2E9-24A7-4532-8781-4D05B3559C35}" type="datetimeFigureOut">
              <a:rPr lang="en-GB" smtClean="0"/>
              <a:t>17/07/2022</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0EA0A751-51A2-4856-BCA8-9E0F356025CC}" type="slidenum">
              <a:rPr lang="en-GB" smtClean="0"/>
              <a:t>‹#›</a:t>
            </a:fld>
            <a:endParaRPr lang="en-GB"/>
          </a:p>
        </p:txBody>
      </p:sp>
    </p:spTree>
    <p:extLst>
      <p:ext uri="{BB962C8B-B14F-4D97-AF65-F5344CB8AC3E}">
        <p14:creationId xmlns:p14="http://schemas.microsoft.com/office/powerpoint/2010/main" val="24763546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8FB2E9-24A7-4532-8781-4D05B3559C35}" type="datetimeFigureOut">
              <a:rPr lang="en-GB" smtClean="0"/>
              <a:t>17/07/2022</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0EA0A751-51A2-4856-BCA8-9E0F356025CC}" type="slidenum">
              <a:rPr lang="en-GB" smtClean="0"/>
              <a:t>‹#›</a:t>
            </a:fld>
            <a:endParaRPr lang="en-GB"/>
          </a:p>
        </p:txBody>
      </p:sp>
    </p:spTree>
    <p:extLst>
      <p:ext uri="{BB962C8B-B14F-4D97-AF65-F5344CB8AC3E}">
        <p14:creationId xmlns:p14="http://schemas.microsoft.com/office/powerpoint/2010/main" val="18153671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8FB2E9-24A7-4532-8781-4D05B3559C35}" type="datetimeFigureOut">
              <a:rPr lang="en-GB" smtClean="0"/>
              <a:t>17/07/2022</a:t>
            </a:fld>
            <a:endParaRPr lang="en-GB"/>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EA0A751-51A2-4856-BCA8-9E0F356025CC}" type="slidenum">
              <a:rPr lang="en-GB" smtClean="0"/>
              <a:t>‹#›</a:t>
            </a:fld>
            <a:endParaRPr lang="en-GB"/>
          </a:p>
        </p:txBody>
      </p:sp>
    </p:spTree>
    <p:extLst>
      <p:ext uri="{BB962C8B-B14F-4D97-AF65-F5344CB8AC3E}">
        <p14:creationId xmlns:p14="http://schemas.microsoft.com/office/powerpoint/2010/main" val="34234050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wmv"/><Relationship Id="rId1" Type="http://schemas.microsoft.com/office/2007/relationships/media" Target="../media/media1.wmv"/><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2.wmv"/><Relationship Id="rId1" Type="http://schemas.openxmlformats.org/officeDocument/2006/relationships/video" Target="NULL" TargetMode="External"/><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2.wmv"/><Relationship Id="rId1" Type="http://schemas.openxmlformats.org/officeDocument/2006/relationships/video" Target="NULL" TargetMode="External"/><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2.wmv"/><Relationship Id="rId1" Type="http://schemas.openxmlformats.org/officeDocument/2006/relationships/video" Target="NULL" TargetMode="External"/><Relationship Id="rId4" Type="http://schemas.openxmlformats.org/officeDocument/2006/relationships/image" Target="../media/image4.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2.wmv"/><Relationship Id="rId1" Type="http://schemas.openxmlformats.org/officeDocument/2006/relationships/video" Target="NULL" TargetMode="External"/><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2.wmv"/><Relationship Id="rId1" Type="http://schemas.openxmlformats.org/officeDocument/2006/relationships/video" Target="NULL" TargetMode="Externa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a:solidFill>
                  <a:schemeClr val="bg1"/>
                </a:solidFill>
              </a:rPr>
              <a:t>Close your eyes…</a:t>
            </a:r>
          </a:p>
        </p:txBody>
      </p:sp>
      <p:pic>
        <p:nvPicPr>
          <p:cNvPr id="3" name="Donnie Darko - Mad World - YouTube.wmv">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041482" y="-223648"/>
            <a:ext cx="253008" cy="194622"/>
          </a:xfrm>
          <a:prstGeom prst="rect">
            <a:avLst/>
          </a:prstGeom>
        </p:spPr>
      </p:pic>
      <p:sp>
        <p:nvSpPr>
          <p:cNvPr id="4" name="Title 1"/>
          <p:cNvSpPr txBox="1">
            <a:spLocks/>
          </p:cNvSpPr>
          <p:nvPr/>
        </p:nvSpPr>
        <p:spPr>
          <a:xfrm>
            <a:off x="457200" y="274638"/>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GB">
                <a:solidFill>
                  <a:schemeClr val="bg1"/>
                </a:solidFill>
              </a:rPr>
              <a:t>Think…</a:t>
            </a:r>
            <a:endParaRPr lang="en-GB" dirty="0">
              <a:solidFill>
                <a:schemeClr val="bg1"/>
              </a:solidFill>
            </a:endParaRPr>
          </a:p>
        </p:txBody>
      </p:sp>
      <p:sp>
        <p:nvSpPr>
          <p:cNvPr id="5" name="Content Placeholder 2"/>
          <p:cNvSpPr txBox="1">
            <a:spLocks/>
          </p:cNvSpPr>
          <p:nvPr/>
        </p:nvSpPr>
        <p:spPr>
          <a:xfrm>
            <a:off x="457200" y="1600200"/>
            <a:ext cx="8229600" cy="4525963"/>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endParaRPr lang="en-GB">
              <a:solidFill>
                <a:schemeClr val="bg1"/>
              </a:solidFill>
            </a:endParaRPr>
          </a:p>
          <a:p>
            <a:r>
              <a:rPr lang="en-GB" sz="6000">
                <a:solidFill>
                  <a:schemeClr val="bg1"/>
                </a:solidFill>
              </a:rPr>
              <a:t>How could so many people have died?</a:t>
            </a:r>
            <a:endParaRPr lang="en-GB" sz="6000" dirty="0">
              <a:solidFill>
                <a:schemeClr val="bg1"/>
              </a:solidFill>
            </a:endParaRPr>
          </a:p>
        </p:txBody>
      </p:sp>
      <p:sp>
        <p:nvSpPr>
          <p:cNvPr id="6" name="Title 1"/>
          <p:cNvSpPr txBox="1">
            <a:spLocks/>
          </p:cNvSpPr>
          <p:nvPr/>
        </p:nvSpPr>
        <p:spPr>
          <a:xfrm>
            <a:off x="467544" y="260648"/>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GB" dirty="0">
                <a:solidFill>
                  <a:schemeClr val="bg1"/>
                </a:solidFill>
              </a:rPr>
              <a:t>Pair…</a:t>
            </a:r>
          </a:p>
        </p:txBody>
      </p:sp>
      <p:sp>
        <p:nvSpPr>
          <p:cNvPr id="7" name="Content Placeholder 2"/>
          <p:cNvSpPr txBox="1">
            <a:spLocks/>
          </p:cNvSpPr>
          <p:nvPr/>
        </p:nvSpPr>
        <p:spPr>
          <a:xfrm>
            <a:off x="467544" y="1586210"/>
            <a:ext cx="8229600" cy="4525963"/>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endParaRPr lang="en-GB">
              <a:solidFill>
                <a:schemeClr val="bg1"/>
              </a:solidFill>
            </a:endParaRPr>
          </a:p>
          <a:p>
            <a:r>
              <a:rPr lang="en-GB" sz="6000">
                <a:solidFill>
                  <a:schemeClr val="bg1"/>
                </a:solidFill>
              </a:rPr>
              <a:t>How could so many people have died?</a:t>
            </a:r>
            <a:endParaRPr lang="en-GB" sz="6000" dirty="0">
              <a:solidFill>
                <a:schemeClr val="bg1"/>
              </a:solidFill>
            </a:endParaRPr>
          </a:p>
        </p:txBody>
      </p:sp>
      <p:sp>
        <p:nvSpPr>
          <p:cNvPr id="8" name="Title 1"/>
          <p:cNvSpPr txBox="1">
            <a:spLocks/>
          </p:cNvSpPr>
          <p:nvPr/>
        </p:nvSpPr>
        <p:spPr>
          <a:xfrm>
            <a:off x="446856" y="260648"/>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GB">
                <a:solidFill>
                  <a:schemeClr val="bg1"/>
                </a:solidFill>
              </a:rPr>
              <a:t>Share…</a:t>
            </a:r>
            <a:endParaRPr lang="en-GB" dirty="0">
              <a:solidFill>
                <a:schemeClr val="bg1"/>
              </a:solidFill>
            </a:endParaRPr>
          </a:p>
        </p:txBody>
      </p:sp>
      <p:sp>
        <p:nvSpPr>
          <p:cNvPr id="9" name="Content Placeholder 2"/>
          <p:cNvSpPr txBox="1">
            <a:spLocks/>
          </p:cNvSpPr>
          <p:nvPr/>
        </p:nvSpPr>
        <p:spPr>
          <a:xfrm>
            <a:off x="446856" y="1586210"/>
            <a:ext cx="8229600" cy="4525963"/>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endParaRPr lang="en-GB" dirty="0">
              <a:solidFill>
                <a:schemeClr val="bg1"/>
              </a:solidFill>
            </a:endParaRPr>
          </a:p>
          <a:p>
            <a:r>
              <a:rPr lang="en-GB" sz="6000" dirty="0">
                <a:solidFill>
                  <a:schemeClr val="bg1"/>
                </a:solidFill>
              </a:rPr>
              <a:t>How could so many people have died?</a:t>
            </a:r>
          </a:p>
        </p:txBody>
      </p:sp>
    </p:spTree>
    <p:extLst>
      <p:ext uri="{BB962C8B-B14F-4D97-AF65-F5344CB8AC3E}">
        <p14:creationId xmlns:p14="http://schemas.microsoft.com/office/powerpoint/2010/main" val="469616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81486"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0" presetClass="exit" presetSubtype="0" fill="hold" grpId="0" nodeType="clickEffect">
                                  <p:stCondLst>
                                    <p:cond delay="0"/>
                                  </p:stCondLst>
                                  <p:childTnLst>
                                    <p:animEffect transition="out" filter="fade">
                                      <p:cBhvr>
                                        <p:cTn id="10" dur="500"/>
                                        <p:tgtEl>
                                          <p:spTgt spid="2"/>
                                        </p:tgtEl>
                                      </p:cBhvr>
                                    </p:animEffect>
                                    <p:set>
                                      <p:cBhvr>
                                        <p:cTn id="11" dur="1" fill="hold">
                                          <p:stCondLst>
                                            <p:cond delay="499"/>
                                          </p:stCondLst>
                                        </p:cTn>
                                        <p:tgtEl>
                                          <p:spTgt spid="2"/>
                                        </p:tgtEl>
                                        <p:attrNameLst>
                                          <p:attrName>style.visibility</p:attrName>
                                        </p:attrNameLst>
                                      </p:cBhvr>
                                      <p:to>
                                        <p:strVal val="hidden"/>
                                      </p:to>
                                    </p:se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1000"/>
                                        <p:tgtEl>
                                          <p:spTgt spid="4"/>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1000"/>
                                        <p:tgtEl>
                                          <p:spTgt spid="5"/>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xit" presetSubtype="0" fill="hold" grpId="1" nodeType="clickEffect">
                                  <p:stCondLst>
                                    <p:cond delay="0"/>
                                  </p:stCondLst>
                                  <p:childTnLst>
                                    <p:animEffect transition="out" filter="fade">
                                      <p:cBhvr>
                                        <p:cTn id="23" dur="1000"/>
                                        <p:tgtEl>
                                          <p:spTgt spid="4"/>
                                        </p:tgtEl>
                                      </p:cBhvr>
                                    </p:animEffect>
                                    <p:set>
                                      <p:cBhvr>
                                        <p:cTn id="24" dur="1" fill="hold">
                                          <p:stCondLst>
                                            <p:cond delay="999"/>
                                          </p:stCondLst>
                                        </p:cTn>
                                        <p:tgtEl>
                                          <p:spTgt spid="4"/>
                                        </p:tgtEl>
                                        <p:attrNameLst>
                                          <p:attrName>style.visibility</p:attrName>
                                        </p:attrNameLst>
                                      </p:cBhvr>
                                      <p:to>
                                        <p:strVal val="hidden"/>
                                      </p:to>
                                    </p:set>
                                  </p:childTnLst>
                                </p:cTn>
                              </p:par>
                              <p:par>
                                <p:cTn id="25" presetID="10" presetClass="exit" presetSubtype="0" fill="hold" grpId="1" nodeType="withEffect">
                                  <p:stCondLst>
                                    <p:cond delay="0"/>
                                  </p:stCondLst>
                                  <p:childTnLst>
                                    <p:animEffect transition="out" filter="fade">
                                      <p:cBhvr>
                                        <p:cTn id="26" dur="1000"/>
                                        <p:tgtEl>
                                          <p:spTgt spid="5"/>
                                        </p:tgtEl>
                                      </p:cBhvr>
                                    </p:animEffect>
                                    <p:set>
                                      <p:cBhvr>
                                        <p:cTn id="27" dur="1" fill="hold">
                                          <p:stCondLst>
                                            <p:cond delay="999"/>
                                          </p:stCondLst>
                                        </p:cTn>
                                        <p:tgtEl>
                                          <p:spTgt spid="5"/>
                                        </p:tgtEl>
                                        <p:attrNameLst>
                                          <p:attrName>style.visibility</p:attrName>
                                        </p:attrNameLst>
                                      </p:cBhvr>
                                      <p:to>
                                        <p:strVal val="hidden"/>
                                      </p:to>
                                    </p:set>
                                  </p:childTnLst>
                                </p:cTn>
                              </p:par>
                            </p:childTnLst>
                          </p:cTn>
                        </p:par>
                        <p:par>
                          <p:cTn id="28" fill="hold">
                            <p:stCondLst>
                              <p:cond delay="1000"/>
                            </p:stCondLst>
                            <p:childTnLst>
                              <p:par>
                                <p:cTn id="29" presetID="10" presetClass="entr" presetSubtype="0" fill="hold" grpId="0" nodeType="after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fade">
                                      <p:cBhvr>
                                        <p:cTn id="31" dur="1000"/>
                                        <p:tgtEl>
                                          <p:spTgt spid="6"/>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7"/>
                                        </p:tgtEl>
                                        <p:attrNameLst>
                                          <p:attrName>style.visibility</p:attrName>
                                        </p:attrNameLst>
                                      </p:cBhvr>
                                      <p:to>
                                        <p:strVal val="visible"/>
                                      </p:to>
                                    </p:set>
                                    <p:animEffect transition="in" filter="fade">
                                      <p:cBhvr>
                                        <p:cTn id="34" dur="1000"/>
                                        <p:tgtEl>
                                          <p:spTgt spid="7"/>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xit" presetSubtype="0" fill="hold" grpId="1" nodeType="clickEffect">
                                  <p:stCondLst>
                                    <p:cond delay="0"/>
                                  </p:stCondLst>
                                  <p:childTnLst>
                                    <p:animEffect transition="out" filter="fade">
                                      <p:cBhvr>
                                        <p:cTn id="38" dur="1000"/>
                                        <p:tgtEl>
                                          <p:spTgt spid="6"/>
                                        </p:tgtEl>
                                      </p:cBhvr>
                                    </p:animEffect>
                                    <p:set>
                                      <p:cBhvr>
                                        <p:cTn id="39" dur="1" fill="hold">
                                          <p:stCondLst>
                                            <p:cond delay="999"/>
                                          </p:stCondLst>
                                        </p:cTn>
                                        <p:tgtEl>
                                          <p:spTgt spid="6"/>
                                        </p:tgtEl>
                                        <p:attrNameLst>
                                          <p:attrName>style.visibility</p:attrName>
                                        </p:attrNameLst>
                                      </p:cBhvr>
                                      <p:to>
                                        <p:strVal val="hidden"/>
                                      </p:to>
                                    </p:set>
                                  </p:childTnLst>
                                </p:cTn>
                              </p:par>
                              <p:par>
                                <p:cTn id="40" presetID="10" presetClass="exit" presetSubtype="0" fill="hold" grpId="1" nodeType="withEffect">
                                  <p:stCondLst>
                                    <p:cond delay="0"/>
                                  </p:stCondLst>
                                  <p:childTnLst>
                                    <p:animEffect transition="out" filter="fade">
                                      <p:cBhvr>
                                        <p:cTn id="41" dur="1000"/>
                                        <p:tgtEl>
                                          <p:spTgt spid="7"/>
                                        </p:tgtEl>
                                      </p:cBhvr>
                                    </p:animEffect>
                                    <p:set>
                                      <p:cBhvr>
                                        <p:cTn id="42" dur="1" fill="hold">
                                          <p:stCondLst>
                                            <p:cond delay="999"/>
                                          </p:stCondLst>
                                        </p:cTn>
                                        <p:tgtEl>
                                          <p:spTgt spid="7"/>
                                        </p:tgtEl>
                                        <p:attrNameLst>
                                          <p:attrName>style.visibility</p:attrName>
                                        </p:attrNameLst>
                                      </p:cBhvr>
                                      <p:to>
                                        <p:strVal val="hidden"/>
                                      </p:to>
                                    </p:set>
                                  </p:childTnLst>
                                </p:cTn>
                              </p:par>
                            </p:childTnLst>
                          </p:cTn>
                        </p:par>
                        <p:par>
                          <p:cTn id="43" fill="hold">
                            <p:stCondLst>
                              <p:cond delay="1000"/>
                            </p:stCondLst>
                            <p:childTnLst>
                              <p:par>
                                <p:cTn id="44" presetID="10" presetClass="entr" presetSubtype="0" fill="hold" grpId="0" nodeType="afterEffect">
                                  <p:stCondLst>
                                    <p:cond delay="0"/>
                                  </p:stCondLst>
                                  <p:childTnLst>
                                    <p:set>
                                      <p:cBhvr>
                                        <p:cTn id="45" dur="1" fill="hold">
                                          <p:stCondLst>
                                            <p:cond delay="0"/>
                                          </p:stCondLst>
                                        </p:cTn>
                                        <p:tgtEl>
                                          <p:spTgt spid="8"/>
                                        </p:tgtEl>
                                        <p:attrNameLst>
                                          <p:attrName>style.visibility</p:attrName>
                                        </p:attrNameLst>
                                      </p:cBhvr>
                                      <p:to>
                                        <p:strVal val="visible"/>
                                      </p:to>
                                    </p:set>
                                    <p:animEffect transition="in" filter="fade">
                                      <p:cBhvr>
                                        <p:cTn id="46" dur="1000"/>
                                        <p:tgtEl>
                                          <p:spTgt spid="8"/>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9"/>
                                        </p:tgtEl>
                                        <p:attrNameLst>
                                          <p:attrName>style.visibility</p:attrName>
                                        </p:attrNameLst>
                                      </p:cBhvr>
                                      <p:to>
                                        <p:strVal val="visible"/>
                                      </p:to>
                                    </p:set>
                                    <p:animEffect transition="in" filter="fade">
                                      <p:cBhvr>
                                        <p:cTn id="49"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50" fill="hold" display="0">
                  <p:stCondLst>
                    <p:cond delay="indefinite"/>
                  </p:stCondLst>
                </p:cTn>
                <p:tgtEl>
                  <p:spTgt spid="3"/>
                </p:tgtEl>
              </p:cMediaNode>
            </p:video>
            <p:seq concurrent="1" nextAc="seek">
              <p:cTn id="51" restart="whenNotActive" fill="hold" evtFilter="cancelBubble" nodeType="interactiveSeq">
                <p:stCondLst>
                  <p:cond evt="onClick" delay="0">
                    <p:tgtEl>
                      <p:spTgt spid="3"/>
                    </p:tgtEl>
                  </p:cond>
                </p:stCondLst>
                <p:endSync evt="end" delay="0">
                  <p:rtn val="all"/>
                </p:endSync>
                <p:childTnLst>
                  <p:par>
                    <p:cTn id="52" fill="hold">
                      <p:stCondLst>
                        <p:cond delay="0"/>
                      </p:stCondLst>
                      <p:childTnLst>
                        <p:par>
                          <p:cTn id="53" fill="hold">
                            <p:stCondLst>
                              <p:cond delay="0"/>
                            </p:stCondLst>
                            <p:childTnLst>
                              <p:par>
                                <p:cTn id="54" presetID="2" presetClass="mediacall" presetSubtype="0" fill="hold" nodeType="clickEffect">
                                  <p:stCondLst>
                                    <p:cond delay="0"/>
                                  </p:stCondLst>
                                  <p:childTnLst>
                                    <p:cmd type="call" cmd="togglePause">
                                      <p:cBhvr>
                                        <p:cTn id="55" dur="1" fill="hold"/>
                                        <p:tgtEl>
                                          <p:spTgt spid="3"/>
                                        </p:tgtEl>
                                      </p:cBhvr>
                                    </p:cmd>
                                  </p:childTnLst>
                                </p:cTn>
                              </p:par>
                            </p:childTnLst>
                          </p:cTn>
                        </p:par>
                      </p:childTnLst>
                    </p:cTn>
                  </p:par>
                </p:childTnLst>
              </p:cTn>
              <p:nextCondLst>
                <p:cond evt="onClick" delay="0">
                  <p:tgtEl>
                    <p:spTgt spid="3"/>
                  </p:tgtEl>
                </p:cond>
              </p:nextCondLst>
            </p:seq>
          </p:childTnLst>
        </p:cTn>
      </p:par>
    </p:tnLst>
    <p:bldLst>
      <p:bldP spid="2" grpId="0"/>
      <p:bldP spid="4" grpId="0"/>
      <p:bldP spid="4" grpId="1"/>
      <p:bldP spid="5" grpId="0"/>
      <p:bldP spid="5" grpId="1"/>
      <p:bldP spid="6" grpId="0"/>
      <p:bldP spid="6" grpId="1"/>
      <p:bldP spid="7" grpId="0"/>
      <p:bldP spid="7" grpId="1"/>
      <p:bldP spid="8" grpId="0"/>
      <p:bldP spid="9"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60032" y="-97757"/>
            <a:ext cx="3888432" cy="69767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aphicFrame>
        <p:nvGraphicFramePr>
          <p:cNvPr id="3" name="Diagram 2"/>
          <p:cNvGraphicFramePr/>
          <p:nvPr>
            <p:extLst>
              <p:ext uri="{D42A27DB-BD31-4B8C-83A1-F6EECF244321}">
                <p14:modId xmlns:p14="http://schemas.microsoft.com/office/powerpoint/2010/main" val="4229811666"/>
              </p:ext>
            </p:extLst>
          </p:nvPr>
        </p:nvGraphicFramePr>
        <p:xfrm>
          <a:off x="-1116632" y="191803"/>
          <a:ext cx="7056784" cy="639759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Rectangle 1"/>
          <p:cNvSpPr/>
          <p:nvPr/>
        </p:nvSpPr>
        <p:spPr>
          <a:xfrm>
            <a:off x="1115616" y="332656"/>
            <a:ext cx="4572000" cy="646331"/>
          </a:xfrm>
          <a:prstGeom prst="rect">
            <a:avLst/>
          </a:prstGeom>
        </p:spPr>
        <p:txBody>
          <a:bodyPr>
            <a:spAutoFit/>
          </a:bodyPr>
          <a:lstStyle/>
          <a:p>
            <a:pPr lvl="0"/>
            <a:r>
              <a:rPr lang="en-GB" b="1" dirty="0"/>
              <a:t>“fierce swellings in the</a:t>
            </a:r>
          </a:p>
          <a:p>
            <a:pPr lvl="0"/>
            <a:r>
              <a:rPr lang="en-GB" b="1" dirty="0"/>
              <a:t>groin or armpit”</a:t>
            </a:r>
            <a:endParaRPr lang="en-GB" dirty="0"/>
          </a:p>
        </p:txBody>
      </p:sp>
    </p:spTree>
    <p:extLst>
      <p:ext uri="{BB962C8B-B14F-4D97-AF65-F5344CB8AC3E}">
        <p14:creationId xmlns:p14="http://schemas.microsoft.com/office/powerpoint/2010/main" val="14988476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solidFill>
                  <a:schemeClr val="bg1"/>
                </a:solidFill>
              </a:rPr>
              <a:t>One sentence…</a:t>
            </a:r>
          </a:p>
        </p:txBody>
      </p:sp>
      <p:sp>
        <p:nvSpPr>
          <p:cNvPr id="3" name="Content Placeholder 2"/>
          <p:cNvSpPr>
            <a:spLocks noGrp="1"/>
          </p:cNvSpPr>
          <p:nvPr>
            <p:ph idx="1"/>
          </p:nvPr>
        </p:nvSpPr>
        <p:spPr/>
        <p:txBody>
          <a:bodyPr>
            <a:normAutofit lnSpcReduction="10000"/>
          </a:bodyPr>
          <a:lstStyle/>
          <a:p>
            <a:r>
              <a:rPr lang="en-GB" dirty="0">
                <a:solidFill>
                  <a:schemeClr val="bg1"/>
                </a:solidFill>
              </a:rPr>
              <a:t>Write down one reason from the evidence we have just looked at explaining why the Black Death killed so many people</a:t>
            </a:r>
          </a:p>
          <a:p>
            <a:r>
              <a:rPr lang="en-GB" dirty="0">
                <a:solidFill>
                  <a:schemeClr val="bg1"/>
                </a:solidFill>
              </a:rPr>
              <a:t>Use a quote in your sentence if you can</a:t>
            </a:r>
          </a:p>
          <a:p>
            <a:endParaRPr lang="en-GB" dirty="0">
              <a:solidFill>
                <a:schemeClr val="bg1"/>
              </a:solidFill>
            </a:endParaRPr>
          </a:p>
          <a:p>
            <a:r>
              <a:rPr lang="en-GB" dirty="0">
                <a:solidFill>
                  <a:schemeClr val="bg1"/>
                </a:solidFill>
              </a:rPr>
              <a:t>Sentence starter</a:t>
            </a:r>
          </a:p>
          <a:p>
            <a:pPr lvl="1"/>
            <a:r>
              <a:rPr lang="en-GB" dirty="0">
                <a:solidFill>
                  <a:schemeClr val="bg1"/>
                </a:solidFill>
              </a:rPr>
              <a:t>The Black Death killed so many people because…</a:t>
            </a:r>
          </a:p>
        </p:txBody>
      </p:sp>
    </p:spTree>
    <p:extLst>
      <p:ext uri="{BB962C8B-B14F-4D97-AF65-F5344CB8AC3E}">
        <p14:creationId xmlns:p14="http://schemas.microsoft.com/office/powerpoint/2010/main" val="31242362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4624"/>
            <a:ext cx="8229600" cy="1143000"/>
          </a:xfrm>
        </p:spPr>
        <p:txBody>
          <a:bodyPr>
            <a:normAutofit/>
          </a:bodyPr>
          <a:lstStyle/>
          <a:p>
            <a:r>
              <a:rPr lang="en-GB" dirty="0">
                <a:solidFill>
                  <a:schemeClr val="bg1"/>
                </a:solidFill>
                <a:latin typeface="Comic Sans MS" pitchFamily="66" charset="0"/>
              </a:rPr>
              <a:t>Black Death Symptoms…</a:t>
            </a:r>
          </a:p>
        </p:txBody>
      </p:sp>
      <p:sp>
        <p:nvSpPr>
          <p:cNvPr id="3" name="Content Placeholder 2"/>
          <p:cNvSpPr>
            <a:spLocks noGrp="1"/>
          </p:cNvSpPr>
          <p:nvPr>
            <p:ph idx="1"/>
          </p:nvPr>
        </p:nvSpPr>
        <p:spPr>
          <a:xfrm>
            <a:off x="457200" y="1196752"/>
            <a:ext cx="8229600" cy="5544616"/>
          </a:xfrm>
        </p:spPr>
        <p:txBody>
          <a:bodyPr>
            <a:normAutofit/>
          </a:bodyPr>
          <a:lstStyle/>
          <a:p>
            <a:r>
              <a:rPr lang="en-GB" sz="4000" dirty="0">
                <a:solidFill>
                  <a:schemeClr val="bg1"/>
                </a:solidFill>
                <a:latin typeface="Comic Sans MS" pitchFamily="66" charset="0"/>
              </a:rPr>
              <a:t>In your table groups</a:t>
            </a:r>
          </a:p>
          <a:p>
            <a:r>
              <a:rPr lang="en-GB" sz="4000" dirty="0">
                <a:solidFill>
                  <a:schemeClr val="bg1"/>
                </a:solidFill>
                <a:latin typeface="Comic Sans MS" pitchFamily="66" charset="0"/>
              </a:rPr>
              <a:t>Prepare a short re-enactment of the symptoms of the Black Death</a:t>
            </a:r>
          </a:p>
          <a:p>
            <a:r>
              <a:rPr lang="en-GB" sz="4000" dirty="0">
                <a:solidFill>
                  <a:schemeClr val="bg1"/>
                </a:solidFill>
                <a:latin typeface="Comic Sans MS" pitchFamily="66" charset="0"/>
              </a:rPr>
              <a:t>Remember there are FIVE stages – make sure you include them all!</a:t>
            </a:r>
          </a:p>
        </p:txBody>
      </p:sp>
    </p:spTree>
    <p:extLst>
      <p:ext uri="{BB962C8B-B14F-4D97-AF65-F5344CB8AC3E}">
        <p14:creationId xmlns:p14="http://schemas.microsoft.com/office/powerpoint/2010/main" val="30947284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Title 1"/>
          <p:cNvSpPr>
            <a:spLocks noGrp="1"/>
          </p:cNvSpPr>
          <p:nvPr>
            <p:ph type="title"/>
          </p:nvPr>
        </p:nvSpPr>
        <p:spPr>
          <a:xfrm>
            <a:off x="457200" y="274638"/>
            <a:ext cx="8229600" cy="5386387"/>
          </a:xfrm>
        </p:spPr>
        <p:txBody>
          <a:bodyPr/>
          <a:lstStyle/>
          <a:p>
            <a:r>
              <a:rPr lang="en-GB" sz="5400">
                <a:solidFill>
                  <a:schemeClr val="bg1"/>
                </a:solidFill>
              </a:rPr>
              <a:t>The Symptoms</a:t>
            </a:r>
            <a:br>
              <a:rPr lang="en-GB" sz="5400">
                <a:solidFill>
                  <a:schemeClr val="bg1"/>
                </a:solidFill>
              </a:rPr>
            </a:br>
            <a:br>
              <a:rPr lang="en-GB" sz="5400">
                <a:solidFill>
                  <a:schemeClr val="bg1"/>
                </a:solidFill>
              </a:rPr>
            </a:br>
            <a:r>
              <a:rPr lang="en-GB" sz="5400">
                <a:solidFill>
                  <a:schemeClr val="bg1"/>
                </a:solidFill>
              </a:rPr>
              <a:t>Be ready to act out all of the 5 main stages of the Black Death in your groups!</a:t>
            </a:r>
          </a:p>
        </p:txBody>
      </p:sp>
    </p:spTree>
    <p:extLst>
      <p:ext uri="{BB962C8B-B14F-4D97-AF65-F5344CB8AC3E}">
        <p14:creationId xmlns:p14="http://schemas.microsoft.com/office/powerpoint/2010/main" val="40319917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4624"/>
            <a:ext cx="8229600" cy="1143000"/>
          </a:xfrm>
        </p:spPr>
        <p:txBody>
          <a:bodyPr/>
          <a:lstStyle/>
          <a:p>
            <a:r>
              <a:rPr lang="en-GB" dirty="0">
                <a:solidFill>
                  <a:schemeClr val="bg1"/>
                </a:solidFill>
                <a:latin typeface="Comic Sans MS" pitchFamily="66" charset="0"/>
              </a:rPr>
              <a:t>Black Death Storyboard</a:t>
            </a:r>
          </a:p>
        </p:txBody>
      </p:sp>
      <p:sp>
        <p:nvSpPr>
          <p:cNvPr id="3" name="Content Placeholder 2"/>
          <p:cNvSpPr>
            <a:spLocks noGrp="1"/>
          </p:cNvSpPr>
          <p:nvPr>
            <p:ph idx="1"/>
          </p:nvPr>
        </p:nvSpPr>
        <p:spPr>
          <a:xfrm>
            <a:off x="457200" y="1196752"/>
            <a:ext cx="8229600" cy="5544616"/>
          </a:xfrm>
        </p:spPr>
        <p:txBody>
          <a:bodyPr>
            <a:normAutofit lnSpcReduction="10000"/>
          </a:bodyPr>
          <a:lstStyle/>
          <a:p>
            <a:r>
              <a:rPr lang="en-GB" dirty="0">
                <a:solidFill>
                  <a:schemeClr val="bg1"/>
                </a:solidFill>
                <a:latin typeface="Comic Sans MS" pitchFamily="66" charset="0"/>
              </a:rPr>
              <a:t>Create a storyboard about the Black Death</a:t>
            </a:r>
          </a:p>
          <a:p>
            <a:r>
              <a:rPr lang="en-GB" dirty="0">
                <a:solidFill>
                  <a:schemeClr val="bg1"/>
                </a:solidFill>
                <a:latin typeface="Comic Sans MS" pitchFamily="66" charset="0"/>
              </a:rPr>
              <a:t>It must include:</a:t>
            </a:r>
          </a:p>
          <a:p>
            <a:pPr lvl="1"/>
            <a:r>
              <a:rPr lang="en-GB" dirty="0">
                <a:solidFill>
                  <a:schemeClr val="bg1"/>
                </a:solidFill>
                <a:latin typeface="Comic Sans MS" pitchFamily="66" charset="0"/>
              </a:rPr>
              <a:t>Causes of the disease</a:t>
            </a:r>
          </a:p>
          <a:p>
            <a:pPr lvl="1"/>
            <a:r>
              <a:rPr lang="en-GB" dirty="0">
                <a:solidFill>
                  <a:schemeClr val="bg1"/>
                </a:solidFill>
                <a:latin typeface="Comic Sans MS" pitchFamily="66" charset="0"/>
              </a:rPr>
              <a:t>How it spread</a:t>
            </a:r>
          </a:p>
          <a:p>
            <a:pPr lvl="1"/>
            <a:r>
              <a:rPr lang="en-GB" dirty="0">
                <a:solidFill>
                  <a:schemeClr val="bg1"/>
                </a:solidFill>
                <a:latin typeface="Comic Sans MS" pitchFamily="66" charset="0"/>
              </a:rPr>
              <a:t>Symptoms</a:t>
            </a:r>
          </a:p>
          <a:p>
            <a:r>
              <a:rPr lang="en-GB" dirty="0">
                <a:solidFill>
                  <a:schemeClr val="bg1"/>
                </a:solidFill>
                <a:latin typeface="Comic Sans MS" pitchFamily="66" charset="0"/>
              </a:rPr>
              <a:t>Plan in your books first – 9 sections</a:t>
            </a:r>
          </a:p>
          <a:p>
            <a:pPr lvl="1"/>
            <a:r>
              <a:rPr lang="en-GB" dirty="0">
                <a:solidFill>
                  <a:schemeClr val="bg1"/>
                </a:solidFill>
                <a:latin typeface="Comic Sans MS" pitchFamily="66" charset="0"/>
              </a:rPr>
              <a:t>Think carefully about what images and writing to include</a:t>
            </a:r>
          </a:p>
          <a:p>
            <a:pPr lvl="1"/>
            <a:r>
              <a:rPr lang="en-GB" dirty="0">
                <a:solidFill>
                  <a:schemeClr val="bg1"/>
                </a:solidFill>
                <a:latin typeface="Comic Sans MS" pitchFamily="66" charset="0"/>
              </a:rPr>
              <a:t>Need to understand it as you will need to use it to prepare for your assessment in a few weeks!</a:t>
            </a:r>
          </a:p>
        </p:txBody>
      </p:sp>
    </p:spTree>
    <p:extLst>
      <p:ext uri="{BB962C8B-B14F-4D97-AF65-F5344CB8AC3E}">
        <p14:creationId xmlns:p14="http://schemas.microsoft.com/office/powerpoint/2010/main" val="20200151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06090"/>
          </a:xfrm>
        </p:spPr>
        <p:txBody>
          <a:bodyPr>
            <a:normAutofit fontScale="90000"/>
          </a:bodyPr>
          <a:lstStyle/>
          <a:p>
            <a:r>
              <a:rPr lang="en-GB" b="1" dirty="0">
                <a:solidFill>
                  <a:schemeClr val="bg1"/>
                </a:solidFill>
                <a:effectLst>
                  <a:outerShdw blurRad="50800" algn="tl">
                    <a:srgbClr val="000000"/>
                  </a:outerShdw>
                </a:effectLst>
              </a:rPr>
              <a:t>Storyboard: The Black Death</a:t>
            </a:r>
            <a:endParaRPr lang="en-GB" dirty="0">
              <a:solidFill>
                <a:schemeClr val="bg1"/>
              </a:solidFill>
            </a:endParaRP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805016142"/>
              </p:ext>
            </p:extLst>
          </p:nvPr>
        </p:nvGraphicFramePr>
        <p:xfrm>
          <a:off x="539552" y="980728"/>
          <a:ext cx="7920880" cy="5472609"/>
        </p:xfrm>
        <a:graphic>
          <a:graphicData uri="http://schemas.openxmlformats.org/drawingml/2006/table">
            <a:tbl>
              <a:tblPr firstRow="1" firstCol="1" bandRow="1">
                <a:tableStyleId>{5940675A-B579-460E-94D1-54222C63F5DA}</a:tableStyleId>
              </a:tblPr>
              <a:tblGrid>
                <a:gridCol w="2639956">
                  <a:extLst>
                    <a:ext uri="{9D8B030D-6E8A-4147-A177-3AD203B41FA5}">
                      <a16:colId xmlns:a16="http://schemas.microsoft.com/office/drawing/2014/main" val="20000"/>
                    </a:ext>
                  </a:extLst>
                </a:gridCol>
                <a:gridCol w="2640462">
                  <a:extLst>
                    <a:ext uri="{9D8B030D-6E8A-4147-A177-3AD203B41FA5}">
                      <a16:colId xmlns:a16="http://schemas.microsoft.com/office/drawing/2014/main" val="20001"/>
                    </a:ext>
                  </a:extLst>
                </a:gridCol>
                <a:gridCol w="2640462">
                  <a:extLst>
                    <a:ext uri="{9D8B030D-6E8A-4147-A177-3AD203B41FA5}">
                      <a16:colId xmlns:a16="http://schemas.microsoft.com/office/drawing/2014/main" val="20002"/>
                    </a:ext>
                  </a:extLst>
                </a:gridCol>
              </a:tblGrid>
              <a:tr h="1824203">
                <a:tc>
                  <a:txBody>
                    <a:bodyPr/>
                    <a:lstStyle/>
                    <a:p>
                      <a:pPr>
                        <a:lnSpc>
                          <a:spcPct val="115000"/>
                        </a:lnSpc>
                        <a:spcAft>
                          <a:spcPts val="0"/>
                        </a:spcAft>
                      </a:pPr>
                      <a:r>
                        <a:rPr lang="en-GB" sz="800" dirty="0">
                          <a:effectLst/>
                        </a:rPr>
                        <a:t> </a:t>
                      </a:r>
                      <a:endParaRPr lang="en-GB" sz="800" dirty="0">
                        <a:effectLst/>
                        <a:latin typeface="Calibri"/>
                        <a:ea typeface="Calibri"/>
                        <a:cs typeface="Times New Roman"/>
                      </a:endParaRPr>
                    </a:p>
                  </a:txBody>
                  <a:tcPr marL="48885" marR="48885" marT="0" marB="0">
                    <a:solidFill>
                      <a:schemeClr val="bg1"/>
                    </a:solidFill>
                  </a:tcPr>
                </a:tc>
                <a:tc>
                  <a:txBody>
                    <a:bodyPr/>
                    <a:lstStyle/>
                    <a:p>
                      <a:pPr>
                        <a:lnSpc>
                          <a:spcPct val="115000"/>
                        </a:lnSpc>
                        <a:spcAft>
                          <a:spcPts val="0"/>
                        </a:spcAft>
                      </a:pPr>
                      <a:r>
                        <a:rPr lang="en-GB" sz="800" dirty="0">
                          <a:effectLst/>
                        </a:rPr>
                        <a:t> </a:t>
                      </a:r>
                      <a:endParaRPr lang="en-GB" sz="800" dirty="0">
                        <a:effectLst/>
                        <a:latin typeface="Calibri"/>
                        <a:ea typeface="Calibri"/>
                        <a:cs typeface="Times New Roman"/>
                      </a:endParaRPr>
                    </a:p>
                  </a:txBody>
                  <a:tcPr marL="48885" marR="48885" marT="0" marB="0">
                    <a:solidFill>
                      <a:schemeClr val="bg1"/>
                    </a:solidFill>
                  </a:tcPr>
                </a:tc>
                <a:tc>
                  <a:txBody>
                    <a:bodyPr/>
                    <a:lstStyle/>
                    <a:p>
                      <a:pPr>
                        <a:lnSpc>
                          <a:spcPct val="115000"/>
                        </a:lnSpc>
                        <a:spcAft>
                          <a:spcPts val="0"/>
                        </a:spcAft>
                      </a:pPr>
                      <a:r>
                        <a:rPr lang="en-GB" sz="800">
                          <a:effectLst/>
                        </a:rPr>
                        <a:t> </a:t>
                      </a:r>
                      <a:endParaRPr lang="en-GB" sz="800">
                        <a:effectLst/>
                        <a:latin typeface="Calibri"/>
                        <a:ea typeface="Calibri"/>
                        <a:cs typeface="Times New Roman"/>
                      </a:endParaRPr>
                    </a:p>
                  </a:txBody>
                  <a:tcPr marL="48885" marR="48885" marT="0" marB="0">
                    <a:solidFill>
                      <a:schemeClr val="bg1"/>
                    </a:solidFill>
                  </a:tcPr>
                </a:tc>
                <a:extLst>
                  <a:ext uri="{0D108BD9-81ED-4DB2-BD59-A6C34878D82A}">
                    <a16:rowId xmlns:a16="http://schemas.microsoft.com/office/drawing/2014/main" val="10000"/>
                  </a:ext>
                </a:extLst>
              </a:tr>
              <a:tr h="1824203">
                <a:tc>
                  <a:txBody>
                    <a:bodyPr/>
                    <a:lstStyle/>
                    <a:p>
                      <a:pPr>
                        <a:lnSpc>
                          <a:spcPct val="115000"/>
                        </a:lnSpc>
                        <a:spcAft>
                          <a:spcPts val="0"/>
                        </a:spcAft>
                      </a:pPr>
                      <a:r>
                        <a:rPr lang="en-GB" sz="800">
                          <a:effectLst/>
                        </a:rPr>
                        <a:t> </a:t>
                      </a:r>
                      <a:endParaRPr lang="en-GB" sz="800">
                        <a:effectLst/>
                        <a:latin typeface="Calibri"/>
                        <a:ea typeface="Calibri"/>
                        <a:cs typeface="Times New Roman"/>
                      </a:endParaRPr>
                    </a:p>
                  </a:txBody>
                  <a:tcPr marL="48885" marR="48885" marT="0" marB="0">
                    <a:solidFill>
                      <a:schemeClr val="bg1"/>
                    </a:solidFill>
                  </a:tcPr>
                </a:tc>
                <a:tc>
                  <a:txBody>
                    <a:bodyPr/>
                    <a:lstStyle/>
                    <a:p>
                      <a:pPr>
                        <a:lnSpc>
                          <a:spcPct val="115000"/>
                        </a:lnSpc>
                        <a:spcAft>
                          <a:spcPts val="0"/>
                        </a:spcAft>
                      </a:pPr>
                      <a:r>
                        <a:rPr lang="en-GB" sz="800">
                          <a:effectLst/>
                        </a:rPr>
                        <a:t> </a:t>
                      </a:r>
                      <a:endParaRPr lang="en-GB" sz="800">
                        <a:effectLst/>
                        <a:latin typeface="Calibri"/>
                        <a:ea typeface="Calibri"/>
                        <a:cs typeface="Times New Roman"/>
                      </a:endParaRPr>
                    </a:p>
                  </a:txBody>
                  <a:tcPr marL="48885" marR="48885" marT="0" marB="0">
                    <a:solidFill>
                      <a:schemeClr val="bg1"/>
                    </a:solidFill>
                  </a:tcPr>
                </a:tc>
                <a:tc>
                  <a:txBody>
                    <a:bodyPr/>
                    <a:lstStyle/>
                    <a:p>
                      <a:pPr>
                        <a:lnSpc>
                          <a:spcPct val="115000"/>
                        </a:lnSpc>
                        <a:spcAft>
                          <a:spcPts val="0"/>
                        </a:spcAft>
                      </a:pPr>
                      <a:r>
                        <a:rPr lang="en-GB" sz="800">
                          <a:effectLst/>
                        </a:rPr>
                        <a:t> </a:t>
                      </a:r>
                      <a:endParaRPr lang="en-GB" sz="800">
                        <a:effectLst/>
                        <a:latin typeface="Calibri"/>
                        <a:ea typeface="Calibri"/>
                        <a:cs typeface="Times New Roman"/>
                      </a:endParaRPr>
                    </a:p>
                  </a:txBody>
                  <a:tcPr marL="48885" marR="48885" marT="0" marB="0">
                    <a:solidFill>
                      <a:schemeClr val="bg1"/>
                    </a:solidFill>
                  </a:tcPr>
                </a:tc>
                <a:extLst>
                  <a:ext uri="{0D108BD9-81ED-4DB2-BD59-A6C34878D82A}">
                    <a16:rowId xmlns:a16="http://schemas.microsoft.com/office/drawing/2014/main" val="10001"/>
                  </a:ext>
                </a:extLst>
              </a:tr>
              <a:tr h="1824203">
                <a:tc>
                  <a:txBody>
                    <a:bodyPr/>
                    <a:lstStyle/>
                    <a:p>
                      <a:pPr>
                        <a:lnSpc>
                          <a:spcPct val="115000"/>
                        </a:lnSpc>
                        <a:spcAft>
                          <a:spcPts val="0"/>
                        </a:spcAft>
                      </a:pPr>
                      <a:r>
                        <a:rPr lang="en-GB" sz="800">
                          <a:effectLst/>
                        </a:rPr>
                        <a:t> </a:t>
                      </a:r>
                      <a:endParaRPr lang="en-GB" sz="800">
                        <a:effectLst/>
                        <a:latin typeface="Calibri"/>
                        <a:ea typeface="Calibri"/>
                        <a:cs typeface="Times New Roman"/>
                      </a:endParaRPr>
                    </a:p>
                  </a:txBody>
                  <a:tcPr marL="48885" marR="48885" marT="0" marB="0">
                    <a:solidFill>
                      <a:schemeClr val="bg1"/>
                    </a:solidFill>
                  </a:tcPr>
                </a:tc>
                <a:tc>
                  <a:txBody>
                    <a:bodyPr/>
                    <a:lstStyle/>
                    <a:p>
                      <a:pPr>
                        <a:lnSpc>
                          <a:spcPct val="115000"/>
                        </a:lnSpc>
                        <a:spcAft>
                          <a:spcPts val="0"/>
                        </a:spcAft>
                      </a:pPr>
                      <a:r>
                        <a:rPr lang="en-GB" sz="800">
                          <a:effectLst/>
                        </a:rPr>
                        <a:t> </a:t>
                      </a:r>
                      <a:endParaRPr lang="en-GB" sz="800">
                        <a:effectLst/>
                        <a:latin typeface="Calibri"/>
                        <a:ea typeface="Calibri"/>
                        <a:cs typeface="Times New Roman"/>
                      </a:endParaRPr>
                    </a:p>
                  </a:txBody>
                  <a:tcPr marL="48885" marR="48885" marT="0" marB="0">
                    <a:solidFill>
                      <a:schemeClr val="bg1"/>
                    </a:solidFill>
                  </a:tcPr>
                </a:tc>
                <a:tc>
                  <a:txBody>
                    <a:bodyPr/>
                    <a:lstStyle/>
                    <a:p>
                      <a:pPr>
                        <a:lnSpc>
                          <a:spcPct val="115000"/>
                        </a:lnSpc>
                        <a:spcAft>
                          <a:spcPts val="0"/>
                        </a:spcAft>
                      </a:pPr>
                      <a:r>
                        <a:rPr lang="en-GB" sz="800" dirty="0">
                          <a:effectLst/>
                        </a:rPr>
                        <a:t> </a:t>
                      </a:r>
                      <a:endParaRPr lang="en-GB" sz="800" dirty="0">
                        <a:effectLst/>
                        <a:latin typeface="Calibri"/>
                        <a:ea typeface="Calibri"/>
                        <a:cs typeface="Times New Roman"/>
                      </a:endParaRPr>
                    </a:p>
                  </a:txBody>
                  <a:tcPr marL="48885" marR="48885" marT="0" marB="0">
                    <a:solidFill>
                      <a:schemeClr val="bg1"/>
                    </a:solidFill>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40049598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545432" y="0"/>
            <a:ext cx="4258816" cy="1540768"/>
          </a:xfrm>
          <a:solidFill>
            <a:schemeClr val="bg1"/>
          </a:solidFill>
          <a:ln w="28575">
            <a:solidFill>
              <a:schemeClr val="tx1"/>
            </a:solidFill>
          </a:ln>
        </p:spPr>
        <p:txBody>
          <a:bodyPr>
            <a:noAutofit/>
          </a:bodyPr>
          <a:lstStyle/>
          <a:p>
            <a:pPr marL="0" indent="0">
              <a:buNone/>
            </a:pPr>
            <a:r>
              <a:rPr lang="en-GB" sz="9600" dirty="0">
                <a:ln>
                  <a:solidFill>
                    <a:sysClr val="windowText" lastClr="000000"/>
                  </a:solidFill>
                </a:ln>
              </a:rPr>
              <a:t>GELPUA</a:t>
            </a:r>
          </a:p>
        </p:txBody>
      </p:sp>
      <p:sp>
        <p:nvSpPr>
          <p:cNvPr id="4" name="Content Placeholder 2"/>
          <p:cNvSpPr txBox="1">
            <a:spLocks/>
          </p:cNvSpPr>
          <p:nvPr/>
        </p:nvSpPr>
        <p:spPr>
          <a:xfrm>
            <a:off x="2555776" y="0"/>
            <a:ext cx="4248472" cy="1540768"/>
          </a:xfrm>
          <a:prstGeom prst="rect">
            <a:avLst/>
          </a:prstGeom>
          <a:solidFill>
            <a:schemeClr val="bg1"/>
          </a:solidFill>
          <a:ln w="28575">
            <a:solidFill>
              <a:schemeClr val="tx1"/>
            </a:solidFill>
          </a:ln>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GB" sz="9600" dirty="0"/>
              <a:t>PLAGUE</a:t>
            </a:r>
          </a:p>
        </p:txBody>
      </p:sp>
      <p:pic>
        <p:nvPicPr>
          <p:cNvPr id="6" name="The Countdown Clock [2009] - YouTube.wmv">
            <a:hlinkClick r:id="" action="ppaction://media"/>
          </p:cNvPr>
          <p:cNvPicPr>
            <a:picLocks noChangeAspect="1"/>
          </p:cNvPicPr>
          <p:nvPr>
            <a:videoFile r:link="rId1"/>
            <p:extLst>
              <p:ext uri="{DAA4B4D4-6D71-4841-9C94-3DE7FCFB9230}">
                <p14:media xmlns:p14="http://schemas.microsoft.com/office/powerpoint/2010/main" r:embed="rId2">
                  <p14:trim st="1855.4798"/>
                </p14:media>
              </p:ext>
            </p:extLst>
          </p:nvPr>
        </p:nvPicPr>
        <p:blipFill>
          <a:blip r:embed="rId4"/>
          <a:stretch>
            <a:fillRect/>
          </a:stretch>
        </p:blipFill>
        <p:spPr>
          <a:xfrm>
            <a:off x="0" y="1575284"/>
            <a:ext cx="9187332" cy="5282716"/>
          </a:xfrm>
          <a:prstGeom prst="rect">
            <a:avLst/>
          </a:prstGeom>
        </p:spPr>
      </p:pic>
    </p:spTree>
    <p:extLst>
      <p:ext uri="{BB962C8B-B14F-4D97-AF65-F5344CB8AC3E}">
        <p14:creationId xmlns:p14="http://schemas.microsoft.com/office/powerpoint/2010/main" val="5955325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2750"/>
                                  </p:stCondLst>
                                  <p:childTnLst>
                                    <p:set>
                                      <p:cBhvr>
                                        <p:cTn id="6" dur="1" fill="hold">
                                          <p:stCondLst>
                                            <p:cond delay="0"/>
                                          </p:stCondLst>
                                        </p:cTn>
                                        <p:tgtEl>
                                          <p:spTgt spid="3">
                                            <p:bg/>
                                          </p:spTgt>
                                        </p:tgtEl>
                                        <p:attrNameLst>
                                          <p:attrName>style.visibility</p:attrName>
                                        </p:attrNameLst>
                                      </p:cBhvr>
                                      <p:to>
                                        <p:strVal val="visible"/>
                                      </p:to>
                                    </p:set>
                                  </p:childTnLst>
                                </p:cTn>
                              </p:par>
                              <p:par>
                                <p:cTn id="7" presetID="1" presetClass="entr" presetSubtype="0" fill="hold" grpId="1" nodeType="withEffect">
                                  <p:stCondLst>
                                    <p:cond delay="2750"/>
                                  </p:stCondLst>
                                  <p:childTnLst>
                                    <p:set>
                                      <p:cBhvr>
                                        <p:cTn id="8" dur="1" fill="hold">
                                          <p:stCondLst>
                                            <p:cond delay="0"/>
                                          </p:stCondLst>
                                        </p:cTn>
                                        <p:tgtEl>
                                          <p:spTgt spid="3">
                                            <p:txEl>
                                              <p:pRg st="0" end="0"/>
                                            </p:txEl>
                                          </p:spTgt>
                                        </p:tgtEl>
                                        <p:attrNameLst>
                                          <p:attrName>style.visibility</p:attrName>
                                        </p:attrNameLst>
                                      </p:cBhvr>
                                      <p:to>
                                        <p:strVal val="visible"/>
                                      </p:to>
                                    </p:set>
                                  </p:childTnLst>
                                </p:cTn>
                              </p:par>
                              <p:par>
                                <p:cTn id="9" presetID="2" presetClass="mediacall" presetSubtype="0" fill="hold" nodeType="withEffect">
                                  <p:stCondLst>
                                    <p:cond delay="2750"/>
                                  </p:stCondLst>
                                  <p:childTnLst>
                                    <p:cmd type="call" cmd="togglePause">
                                      <p:cBhvr>
                                        <p:cTn id="10" dur="1" fill="hold"/>
                                        <p:tgtEl>
                                          <p:spTgt spid="6"/>
                                        </p:tgtEl>
                                      </p:cBhvr>
                                    </p:cmd>
                                  </p:childTnLst>
                                </p:cTn>
                              </p:par>
                            </p:childTnLst>
                          </p:cTn>
                        </p:par>
                      </p:childTnLst>
                    </p:cTn>
                  </p:par>
                  <p:par>
                    <p:cTn id="11" fill="hold">
                      <p:stCondLst>
                        <p:cond delay="indefinite"/>
                      </p:stCondLst>
                      <p:childTnLst>
                        <p:par>
                          <p:cTn id="12" fill="hold">
                            <p:stCondLst>
                              <p:cond delay="0"/>
                            </p:stCondLst>
                            <p:childTnLst>
                              <p:par>
                                <p:cTn id="13" presetID="14" presetClass="exit" presetSubtype="10" fill="hold" grpId="0" nodeType="clickEffect">
                                  <p:stCondLst>
                                    <p:cond delay="0"/>
                                  </p:stCondLst>
                                  <p:childTnLst>
                                    <p:animEffect transition="out" filter="randombar(horizontal)">
                                      <p:cBhvr>
                                        <p:cTn id="14" dur="500"/>
                                        <p:tgtEl>
                                          <p:spTgt spid="3">
                                            <p:txEl>
                                              <p:pRg st="0" end="0"/>
                                            </p:txEl>
                                          </p:spTgt>
                                        </p:tgtEl>
                                      </p:cBhvr>
                                    </p:animEffect>
                                    <p:set>
                                      <p:cBhvr>
                                        <p:cTn id="15" dur="1" fill="hold">
                                          <p:stCondLst>
                                            <p:cond delay="499"/>
                                          </p:stCondLst>
                                        </p:cTn>
                                        <p:tgtEl>
                                          <p:spTgt spid="3">
                                            <p:txEl>
                                              <p:pRg st="0" end="0"/>
                                            </p:txEl>
                                          </p:spTgt>
                                        </p:tgtEl>
                                        <p:attrNameLst>
                                          <p:attrName>style.visibility</p:attrName>
                                        </p:attrNameLst>
                                      </p:cBhvr>
                                      <p:to>
                                        <p:strVal val="hidden"/>
                                      </p:to>
                                    </p:set>
                                  </p:childTnLst>
                                </p:cTn>
                              </p:par>
                              <p:par>
                                <p:cTn id="16" presetID="14" presetClass="exit" presetSubtype="10" fill="hold" grpId="0" nodeType="withEffect">
                                  <p:stCondLst>
                                    <p:cond delay="0"/>
                                  </p:stCondLst>
                                  <p:childTnLst>
                                    <p:animEffect transition="out" filter="randombar(horizontal)">
                                      <p:cBhvr>
                                        <p:cTn id="17" dur="500"/>
                                        <p:tgtEl>
                                          <p:spTgt spid="3">
                                            <p:bg/>
                                          </p:spTgt>
                                        </p:tgtEl>
                                      </p:cBhvr>
                                    </p:animEffect>
                                    <p:set>
                                      <p:cBhvr>
                                        <p:cTn id="18" dur="1" fill="hold">
                                          <p:stCondLst>
                                            <p:cond delay="499"/>
                                          </p:stCondLst>
                                        </p:cTn>
                                        <p:tgtEl>
                                          <p:spTgt spid="3">
                                            <p:bg/>
                                          </p:spTgt>
                                        </p:tgtEl>
                                        <p:attrNameLst>
                                          <p:attrName>style.visibility</p:attrName>
                                        </p:attrNameLst>
                                      </p:cBhvr>
                                      <p:to>
                                        <p:strVal val="hidden"/>
                                      </p:to>
                                    </p:set>
                                  </p:childTnLst>
                                </p:cTn>
                              </p:par>
                              <p:par>
                                <p:cTn id="19" presetID="14" presetClass="entr" presetSubtype="10" fill="hold" grpId="0" nodeType="with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randombar(horizontal)">
                                      <p:cBhvr>
                                        <p:cTn id="21"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2" fill="hold" display="0">
                  <p:stCondLst>
                    <p:cond delay="indefinite"/>
                  </p:stCondLst>
                </p:cTn>
                <p:tgtEl>
                  <p:spTgt spid="6"/>
                </p:tgtEl>
              </p:cMediaNode>
            </p:video>
          </p:childTnLst>
        </p:cTn>
      </p:par>
    </p:tnLst>
    <p:bldLst>
      <p:bldP spid="3" grpId="0" build="p" animBg="1"/>
      <p:bldP spid="3" grpId="1" build="p" animBg="1"/>
      <p:bldP spid="4"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771800" y="0"/>
            <a:ext cx="3754760" cy="1540768"/>
          </a:xfrm>
          <a:solidFill>
            <a:schemeClr val="bg1"/>
          </a:solidFill>
          <a:ln w="28575">
            <a:solidFill>
              <a:schemeClr val="tx1"/>
            </a:solidFill>
          </a:ln>
        </p:spPr>
        <p:txBody>
          <a:bodyPr>
            <a:noAutofit/>
          </a:bodyPr>
          <a:lstStyle/>
          <a:p>
            <a:pPr marL="0" indent="0">
              <a:buNone/>
            </a:pPr>
            <a:r>
              <a:rPr lang="en-GB" sz="9600" dirty="0">
                <a:ln>
                  <a:solidFill>
                    <a:sysClr val="windowText" lastClr="000000"/>
                  </a:solidFill>
                </a:ln>
              </a:rPr>
              <a:t>MITOV</a:t>
            </a:r>
          </a:p>
        </p:txBody>
      </p:sp>
      <p:sp>
        <p:nvSpPr>
          <p:cNvPr id="4" name="Content Placeholder 2"/>
          <p:cNvSpPr txBox="1">
            <a:spLocks/>
          </p:cNvSpPr>
          <p:nvPr/>
        </p:nvSpPr>
        <p:spPr>
          <a:xfrm>
            <a:off x="2771800" y="0"/>
            <a:ext cx="3744416" cy="1540768"/>
          </a:xfrm>
          <a:prstGeom prst="rect">
            <a:avLst/>
          </a:prstGeom>
          <a:solidFill>
            <a:schemeClr val="bg1"/>
          </a:solidFill>
          <a:ln w="28575">
            <a:solidFill>
              <a:schemeClr val="tx1"/>
            </a:solidFill>
          </a:ln>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GB" sz="9600" dirty="0"/>
              <a:t>VOMIT</a:t>
            </a:r>
          </a:p>
        </p:txBody>
      </p:sp>
      <p:pic>
        <p:nvPicPr>
          <p:cNvPr id="6" name="The Countdown Clock [2009] - YouTube.wmv">
            <a:hlinkClick r:id="" action="ppaction://media"/>
          </p:cNvPr>
          <p:cNvPicPr>
            <a:picLocks noChangeAspect="1"/>
          </p:cNvPicPr>
          <p:nvPr>
            <a:videoFile r:link="rId1"/>
            <p:extLst>
              <p:ext uri="{DAA4B4D4-6D71-4841-9C94-3DE7FCFB9230}">
                <p14:media xmlns:p14="http://schemas.microsoft.com/office/powerpoint/2010/main" r:embed="rId2">
                  <p14:trim st="1855.4798"/>
                </p14:media>
              </p:ext>
            </p:extLst>
          </p:nvPr>
        </p:nvPicPr>
        <p:blipFill>
          <a:blip r:embed="rId4"/>
          <a:stretch>
            <a:fillRect/>
          </a:stretch>
        </p:blipFill>
        <p:spPr>
          <a:xfrm>
            <a:off x="0" y="1575284"/>
            <a:ext cx="9187332" cy="5282716"/>
          </a:xfrm>
          <a:prstGeom prst="rect">
            <a:avLst/>
          </a:prstGeom>
        </p:spPr>
      </p:pic>
    </p:spTree>
    <p:extLst>
      <p:ext uri="{BB962C8B-B14F-4D97-AF65-F5344CB8AC3E}">
        <p14:creationId xmlns:p14="http://schemas.microsoft.com/office/powerpoint/2010/main" val="41540878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2750"/>
                                  </p:stCondLst>
                                  <p:childTnLst>
                                    <p:set>
                                      <p:cBhvr>
                                        <p:cTn id="6" dur="1" fill="hold">
                                          <p:stCondLst>
                                            <p:cond delay="0"/>
                                          </p:stCondLst>
                                        </p:cTn>
                                        <p:tgtEl>
                                          <p:spTgt spid="3">
                                            <p:bg/>
                                          </p:spTgt>
                                        </p:tgtEl>
                                        <p:attrNameLst>
                                          <p:attrName>style.visibility</p:attrName>
                                        </p:attrNameLst>
                                      </p:cBhvr>
                                      <p:to>
                                        <p:strVal val="visible"/>
                                      </p:to>
                                    </p:set>
                                  </p:childTnLst>
                                </p:cTn>
                              </p:par>
                              <p:par>
                                <p:cTn id="7" presetID="1" presetClass="entr" presetSubtype="0" fill="hold" grpId="1" nodeType="withEffect">
                                  <p:stCondLst>
                                    <p:cond delay="2750"/>
                                  </p:stCondLst>
                                  <p:childTnLst>
                                    <p:set>
                                      <p:cBhvr>
                                        <p:cTn id="8" dur="1" fill="hold">
                                          <p:stCondLst>
                                            <p:cond delay="0"/>
                                          </p:stCondLst>
                                        </p:cTn>
                                        <p:tgtEl>
                                          <p:spTgt spid="3">
                                            <p:txEl>
                                              <p:pRg st="0" end="0"/>
                                            </p:txEl>
                                          </p:spTgt>
                                        </p:tgtEl>
                                        <p:attrNameLst>
                                          <p:attrName>style.visibility</p:attrName>
                                        </p:attrNameLst>
                                      </p:cBhvr>
                                      <p:to>
                                        <p:strVal val="visible"/>
                                      </p:to>
                                    </p:set>
                                  </p:childTnLst>
                                </p:cTn>
                              </p:par>
                              <p:par>
                                <p:cTn id="9" presetID="2" presetClass="mediacall" presetSubtype="0" fill="hold" nodeType="withEffect">
                                  <p:stCondLst>
                                    <p:cond delay="2750"/>
                                  </p:stCondLst>
                                  <p:childTnLst>
                                    <p:cmd type="call" cmd="togglePause">
                                      <p:cBhvr>
                                        <p:cTn id="10" dur="1" fill="hold"/>
                                        <p:tgtEl>
                                          <p:spTgt spid="6"/>
                                        </p:tgtEl>
                                      </p:cBhvr>
                                    </p:cmd>
                                  </p:childTnLst>
                                </p:cTn>
                              </p:par>
                            </p:childTnLst>
                          </p:cTn>
                        </p:par>
                      </p:childTnLst>
                    </p:cTn>
                  </p:par>
                  <p:par>
                    <p:cTn id="11" fill="hold">
                      <p:stCondLst>
                        <p:cond delay="indefinite"/>
                      </p:stCondLst>
                      <p:childTnLst>
                        <p:par>
                          <p:cTn id="12" fill="hold">
                            <p:stCondLst>
                              <p:cond delay="0"/>
                            </p:stCondLst>
                            <p:childTnLst>
                              <p:par>
                                <p:cTn id="13" presetID="14" presetClass="exit" presetSubtype="10" fill="hold" grpId="0" nodeType="clickEffect">
                                  <p:stCondLst>
                                    <p:cond delay="0"/>
                                  </p:stCondLst>
                                  <p:childTnLst>
                                    <p:animEffect transition="out" filter="randombar(horizontal)">
                                      <p:cBhvr>
                                        <p:cTn id="14" dur="500"/>
                                        <p:tgtEl>
                                          <p:spTgt spid="3">
                                            <p:txEl>
                                              <p:pRg st="0" end="0"/>
                                            </p:txEl>
                                          </p:spTgt>
                                        </p:tgtEl>
                                      </p:cBhvr>
                                    </p:animEffect>
                                    <p:set>
                                      <p:cBhvr>
                                        <p:cTn id="15" dur="1" fill="hold">
                                          <p:stCondLst>
                                            <p:cond delay="499"/>
                                          </p:stCondLst>
                                        </p:cTn>
                                        <p:tgtEl>
                                          <p:spTgt spid="3">
                                            <p:txEl>
                                              <p:pRg st="0" end="0"/>
                                            </p:txEl>
                                          </p:spTgt>
                                        </p:tgtEl>
                                        <p:attrNameLst>
                                          <p:attrName>style.visibility</p:attrName>
                                        </p:attrNameLst>
                                      </p:cBhvr>
                                      <p:to>
                                        <p:strVal val="hidden"/>
                                      </p:to>
                                    </p:set>
                                  </p:childTnLst>
                                </p:cTn>
                              </p:par>
                              <p:par>
                                <p:cTn id="16" presetID="14" presetClass="exit" presetSubtype="10" fill="hold" grpId="0" nodeType="withEffect">
                                  <p:stCondLst>
                                    <p:cond delay="0"/>
                                  </p:stCondLst>
                                  <p:childTnLst>
                                    <p:animEffect transition="out" filter="randombar(horizontal)">
                                      <p:cBhvr>
                                        <p:cTn id="17" dur="500"/>
                                        <p:tgtEl>
                                          <p:spTgt spid="3">
                                            <p:bg/>
                                          </p:spTgt>
                                        </p:tgtEl>
                                      </p:cBhvr>
                                    </p:animEffect>
                                    <p:set>
                                      <p:cBhvr>
                                        <p:cTn id="18" dur="1" fill="hold">
                                          <p:stCondLst>
                                            <p:cond delay="499"/>
                                          </p:stCondLst>
                                        </p:cTn>
                                        <p:tgtEl>
                                          <p:spTgt spid="3">
                                            <p:bg/>
                                          </p:spTgt>
                                        </p:tgtEl>
                                        <p:attrNameLst>
                                          <p:attrName>style.visibility</p:attrName>
                                        </p:attrNameLst>
                                      </p:cBhvr>
                                      <p:to>
                                        <p:strVal val="hidden"/>
                                      </p:to>
                                    </p:set>
                                  </p:childTnLst>
                                </p:cTn>
                              </p:par>
                              <p:par>
                                <p:cTn id="19" presetID="14" presetClass="entr" presetSubtype="10" fill="hold" grpId="0" nodeType="with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randombar(horizontal)">
                                      <p:cBhvr>
                                        <p:cTn id="21"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2" fill="hold" display="0">
                  <p:stCondLst>
                    <p:cond delay="indefinite"/>
                  </p:stCondLst>
                </p:cTn>
                <p:tgtEl>
                  <p:spTgt spid="6"/>
                </p:tgtEl>
              </p:cMediaNode>
            </p:video>
          </p:childTnLst>
        </p:cTn>
      </p:par>
    </p:tnLst>
    <p:bldLst>
      <p:bldP spid="3" grpId="0" build="p" animBg="1"/>
      <p:bldP spid="3" grpId="1" build="p" animBg="1"/>
      <p:bldP spid="4"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txBox="1">
            <a:spLocks/>
          </p:cNvSpPr>
          <p:nvPr/>
        </p:nvSpPr>
        <p:spPr>
          <a:xfrm>
            <a:off x="1907704" y="0"/>
            <a:ext cx="5472608" cy="1540768"/>
          </a:xfrm>
          <a:prstGeom prst="rect">
            <a:avLst/>
          </a:prstGeom>
          <a:solidFill>
            <a:schemeClr val="bg1"/>
          </a:solidFill>
          <a:ln w="28575">
            <a:solidFill>
              <a:schemeClr val="tx1"/>
            </a:solidFill>
          </a:ln>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GB" sz="9600" dirty="0"/>
              <a:t>SYMPTOM</a:t>
            </a:r>
          </a:p>
        </p:txBody>
      </p:sp>
      <p:sp>
        <p:nvSpPr>
          <p:cNvPr id="3" name="Content Placeholder 2"/>
          <p:cNvSpPr>
            <a:spLocks noGrp="1"/>
          </p:cNvSpPr>
          <p:nvPr>
            <p:ph idx="1"/>
          </p:nvPr>
        </p:nvSpPr>
        <p:spPr>
          <a:xfrm>
            <a:off x="1907704" y="0"/>
            <a:ext cx="5472608" cy="1540768"/>
          </a:xfrm>
          <a:solidFill>
            <a:schemeClr val="bg1"/>
          </a:solidFill>
          <a:ln w="28575">
            <a:solidFill>
              <a:schemeClr val="tx1"/>
            </a:solidFill>
          </a:ln>
        </p:spPr>
        <p:txBody>
          <a:bodyPr>
            <a:noAutofit/>
          </a:bodyPr>
          <a:lstStyle/>
          <a:p>
            <a:pPr marL="0" indent="0">
              <a:buNone/>
            </a:pPr>
            <a:r>
              <a:rPr lang="en-GB" sz="9600" dirty="0">
                <a:ln>
                  <a:solidFill>
                    <a:sysClr val="windowText" lastClr="000000"/>
                  </a:solidFill>
                </a:ln>
              </a:rPr>
              <a:t>MYMSPOT</a:t>
            </a:r>
          </a:p>
        </p:txBody>
      </p:sp>
      <p:pic>
        <p:nvPicPr>
          <p:cNvPr id="6" name="The Countdown Clock [2009] - YouTube.wmv">
            <a:hlinkClick r:id="" action="ppaction://media"/>
          </p:cNvPr>
          <p:cNvPicPr>
            <a:picLocks noChangeAspect="1"/>
          </p:cNvPicPr>
          <p:nvPr>
            <a:videoFile r:link="rId1"/>
            <p:extLst>
              <p:ext uri="{DAA4B4D4-6D71-4841-9C94-3DE7FCFB9230}">
                <p14:media xmlns:p14="http://schemas.microsoft.com/office/powerpoint/2010/main" r:embed="rId2">
                  <p14:trim st="1855.4798"/>
                </p14:media>
              </p:ext>
            </p:extLst>
          </p:nvPr>
        </p:nvPicPr>
        <p:blipFill>
          <a:blip r:embed="rId4"/>
          <a:stretch>
            <a:fillRect/>
          </a:stretch>
        </p:blipFill>
        <p:spPr>
          <a:xfrm>
            <a:off x="0" y="1575284"/>
            <a:ext cx="9187332" cy="5282716"/>
          </a:xfrm>
          <a:prstGeom prst="rect">
            <a:avLst/>
          </a:prstGeom>
        </p:spPr>
      </p:pic>
    </p:spTree>
    <p:extLst>
      <p:ext uri="{BB962C8B-B14F-4D97-AF65-F5344CB8AC3E}">
        <p14:creationId xmlns:p14="http://schemas.microsoft.com/office/powerpoint/2010/main" val="19205108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2750"/>
                                  </p:stCondLst>
                                  <p:childTnLst>
                                    <p:set>
                                      <p:cBhvr>
                                        <p:cTn id="6" dur="1" fill="hold">
                                          <p:stCondLst>
                                            <p:cond delay="0"/>
                                          </p:stCondLst>
                                        </p:cTn>
                                        <p:tgtEl>
                                          <p:spTgt spid="3">
                                            <p:bg/>
                                          </p:spTgt>
                                        </p:tgtEl>
                                        <p:attrNameLst>
                                          <p:attrName>style.visibility</p:attrName>
                                        </p:attrNameLst>
                                      </p:cBhvr>
                                      <p:to>
                                        <p:strVal val="visible"/>
                                      </p:to>
                                    </p:set>
                                  </p:childTnLst>
                                </p:cTn>
                              </p:par>
                              <p:par>
                                <p:cTn id="7" presetID="1" presetClass="entr" presetSubtype="0" fill="hold" grpId="1" nodeType="withEffect">
                                  <p:stCondLst>
                                    <p:cond delay="2750"/>
                                  </p:stCondLst>
                                  <p:childTnLst>
                                    <p:set>
                                      <p:cBhvr>
                                        <p:cTn id="8" dur="1" fill="hold">
                                          <p:stCondLst>
                                            <p:cond delay="0"/>
                                          </p:stCondLst>
                                        </p:cTn>
                                        <p:tgtEl>
                                          <p:spTgt spid="3">
                                            <p:txEl>
                                              <p:pRg st="0" end="0"/>
                                            </p:txEl>
                                          </p:spTgt>
                                        </p:tgtEl>
                                        <p:attrNameLst>
                                          <p:attrName>style.visibility</p:attrName>
                                        </p:attrNameLst>
                                      </p:cBhvr>
                                      <p:to>
                                        <p:strVal val="visible"/>
                                      </p:to>
                                    </p:set>
                                  </p:childTnLst>
                                </p:cTn>
                              </p:par>
                              <p:par>
                                <p:cTn id="9" presetID="2" presetClass="mediacall" presetSubtype="0" fill="hold" nodeType="withEffect">
                                  <p:stCondLst>
                                    <p:cond delay="2750"/>
                                  </p:stCondLst>
                                  <p:childTnLst>
                                    <p:cmd type="call" cmd="togglePause">
                                      <p:cBhvr>
                                        <p:cTn id="10" dur="1" fill="hold"/>
                                        <p:tgtEl>
                                          <p:spTgt spid="6"/>
                                        </p:tgtEl>
                                      </p:cBhvr>
                                    </p:cmd>
                                  </p:childTnLst>
                                </p:cTn>
                              </p:par>
                            </p:childTnLst>
                          </p:cTn>
                        </p:par>
                      </p:childTnLst>
                    </p:cTn>
                  </p:par>
                  <p:par>
                    <p:cTn id="11" fill="hold">
                      <p:stCondLst>
                        <p:cond delay="indefinite"/>
                      </p:stCondLst>
                      <p:childTnLst>
                        <p:par>
                          <p:cTn id="12" fill="hold">
                            <p:stCondLst>
                              <p:cond delay="0"/>
                            </p:stCondLst>
                            <p:childTnLst>
                              <p:par>
                                <p:cTn id="13" presetID="14" presetClass="exit" presetSubtype="10" fill="hold" grpId="0" nodeType="clickEffect">
                                  <p:stCondLst>
                                    <p:cond delay="0"/>
                                  </p:stCondLst>
                                  <p:childTnLst>
                                    <p:animEffect transition="out" filter="randombar(horizontal)">
                                      <p:cBhvr>
                                        <p:cTn id="14" dur="500"/>
                                        <p:tgtEl>
                                          <p:spTgt spid="3">
                                            <p:txEl>
                                              <p:pRg st="0" end="0"/>
                                            </p:txEl>
                                          </p:spTgt>
                                        </p:tgtEl>
                                      </p:cBhvr>
                                    </p:animEffect>
                                    <p:set>
                                      <p:cBhvr>
                                        <p:cTn id="15" dur="1" fill="hold">
                                          <p:stCondLst>
                                            <p:cond delay="499"/>
                                          </p:stCondLst>
                                        </p:cTn>
                                        <p:tgtEl>
                                          <p:spTgt spid="3">
                                            <p:txEl>
                                              <p:pRg st="0" end="0"/>
                                            </p:txEl>
                                          </p:spTgt>
                                        </p:tgtEl>
                                        <p:attrNameLst>
                                          <p:attrName>style.visibility</p:attrName>
                                        </p:attrNameLst>
                                      </p:cBhvr>
                                      <p:to>
                                        <p:strVal val="hidden"/>
                                      </p:to>
                                    </p:set>
                                  </p:childTnLst>
                                </p:cTn>
                              </p:par>
                              <p:par>
                                <p:cTn id="16" presetID="14" presetClass="exit" presetSubtype="10" fill="hold" grpId="0" nodeType="withEffect">
                                  <p:stCondLst>
                                    <p:cond delay="0"/>
                                  </p:stCondLst>
                                  <p:childTnLst>
                                    <p:animEffect transition="out" filter="randombar(horizontal)">
                                      <p:cBhvr>
                                        <p:cTn id="17" dur="500"/>
                                        <p:tgtEl>
                                          <p:spTgt spid="3">
                                            <p:bg/>
                                          </p:spTgt>
                                        </p:tgtEl>
                                      </p:cBhvr>
                                    </p:animEffect>
                                    <p:set>
                                      <p:cBhvr>
                                        <p:cTn id="18" dur="1" fill="hold">
                                          <p:stCondLst>
                                            <p:cond delay="499"/>
                                          </p:stCondLst>
                                        </p:cTn>
                                        <p:tgtEl>
                                          <p:spTgt spid="3">
                                            <p:bg/>
                                          </p:spTgt>
                                        </p:tgtEl>
                                        <p:attrNameLst>
                                          <p:attrName>style.visibility</p:attrName>
                                        </p:attrNameLst>
                                      </p:cBhvr>
                                      <p:to>
                                        <p:strVal val="hidden"/>
                                      </p:to>
                                    </p:set>
                                  </p:childTnLst>
                                </p:cTn>
                              </p:par>
                              <p:par>
                                <p:cTn id="19" presetID="14" presetClass="entr" presetSubtype="10" fill="hold" grpId="0" nodeType="with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randombar(horizontal)">
                                      <p:cBhvr>
                                        <p:cTn id="21"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2" fill="hold" display="0">
                  <p:stCondLst>
                    <p:cond delay="indefinite"/>
                  </p:stCondLst>
                </p:cTn>
                <p:tgtEl>
                  <p:spTgt spid="6"/>
                </p:tgtEl>
              </p:cMediaNode>
            </p:video>
          </p:childTnLst>
        </p:cTn>
      </p:par>
    </p:tnLst>
    <p:bldLst>
      <p:bldP spid="4" grpId="0" animBg="1"/>
      <p:bldP spid="3" grpId="0" build="p" animBg="1"/>
      <p:bldP spid="3" grpId="1" build="p"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txBox="1">
            <a:spLocks/>
          </p:cNvSpPr>
          <p:nvPr/>
        </p:nvSpPr>
        <p:spPr>
          <a:xfrm>
            <a:off x="2339752" y="0"/>
            <a:ext cx="4608512" cy="1540768"/>
          </a:xfrm>
          <a:prstGeom prst="rect">
            <a:avLst/>
          </a:prstGeom>
          <a:solidFill>
            <a:schemeClr val="bg1"/>
          </a:solidFill>
          <a:ln w="28575">
            <a:solidFill>
              <a:schemeClr val="tx1"/>
            </a:solidFill>
          </a:ln>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GB" sz="9600" dirty="0"/>
              <a:t>PLANETS</a:t>
            </a:r>
          </a:p>
        </p:txBody>
      </p:sp>
      <p:sp>
        <p:nvSpPr>
          <p:cNvPr id="3" name="Content Placeholder 2"/>
          <p:cNvSpPr>
            <a:spLocks noGrp="1"/>
          </p:cNvSpPr>
          <p:nvPr>
            <p:ph idx="1"/>
          </p:nvPr>
        </p:nvSpPr>
        <p:spPr>
          <a:xfrm>
            <a:off x="2329408" y="0"/>
            <a:ext cx="4618856" cy="1540768"/>
          </a:xfrm>
          <a:solidFill>
            <a:schemeClr val="bg1"/>
          </a:solidFill>
          <a:ln w="28575">
            <a:solidFill>
              <a:schemeClr val="tx1"/>
            </a:solidFill>
          </a:ln>
        </p:spPr>
        <p:txBody>
          <a:bodyPr>
            <a:noAutofit/>
          </a:bodyPr>
          <a:lstStyle/>
          <a:p>
            <a:pPr marL="0" indent="0">
              <a:buNone/>
            </a:pPr>
            <a:r>
              <a:rPr lang="en-GB" sz="9600" dirty="0">
                <a:ln>
                  <a:solidFill>
                    <a:sysClr val="windowText" lastClr="000000"/>
                  </a:solidFill>
                </a:ln>
              </a:rPr>
              <a:t>TELPANS</a:t>
            </a:r>
          </a:p>
        </p:txBody>
      </p:sp>
      <p:pic>
        <p:nvPicPr>
          <p:cNvPr id="6" name="The Countdown Clock [2009] - YouTube.wmv">
            <a:hlinkClick r:id="" action="ppaction://media"/>
          </p:cNvPr>
          <p:cNvPicPr>
            <a:picLocks noChangeAspect="1"/>
          </p:cNvPicPr>
          <p:nvPr>
            <a:videoFile r:link="rId1"/>
            <p:extLst>
              <p:ext uri="{DAA4B4D4-6D71-4841-9C94-3DE7FCFB9230}">
                <p14:media xmlns:p14="http://schemas.microsoft.com/office/powerpoint/2010/main" r:embed="rId2">
                  <p14:trim st="1855.4798"/>
                </p14:media>
              </p:ext>
            </p:extLst>
          </p:nvPr>
        </p:nvPicPr>
        <p:blipFill>
          <a:blip r:embed="rId4"/>
          <a:stretch>
            <a:fillRect/>
          </a:stretch>
        </p:blipFill>
        <p:spPr>
          <a:xfrm>
            <a:off x="0" y="1575284"/>
            <a:ext cx="9187332" cy="5282716"/>
          </a:xfrm>
          <a:prstGeom prst="rect">
            <a:avLst/>
          </a:prstGeom>
        </p:spPr>
      </p:pic>
    </p:spTree>
    <p:extLst>
      <p:ext uri="{BB962C8B-B14F-4D97-AF65-F5344CB8AC3E}">
        <p14:creationId xmlns:p14="http://schemas.microsoft.com/office/powerpoint/2010/main" val="34739608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2750"/>
                                  </p:stCondLst>
                                  <p:childTnLst>
                                    <p:set>
                                      <p:cBhvr>
                                        <p:cTn id="6" dur="1" fill="hold">
                                          <p:stCondLst>
                                            <p:cond delay="0"/>
                                          </p:stCondLst>
                                        </p:cTn>
                                        <p:tgtEl>
                                          <p:spTgt spid="3">
                                            <p:bg/>
                                          </p:spTgt>
                                        </p:tgtEl>
                                        <p:attrNameLst>
                                          <p:attrName>style.visibility</p:attrName>
                                        </p:attrNameLst>
                                      </p:cBhvr>
                                      <p:to>
                                        <p:strVal val="visible"/>
                                      </p:to>
                                    </p:set>
                                  </p:childTnLst>
                                </p:cTn>
                              </p:par>
                              <p:par>
                                <p:cTn id="7" presetID="1" presetClass="entr" presetSubtype="0" fill="hold" grpId="1" nodeType="withEffect">
                                  <p:stCondLst>
                                    <p:cond delay="2750"/>
                                  </p:stCondLst>
                                  <p:childTnLst>
                                    <p:set>
                                      <p:cBhvr>
                                        <p:cTn id="8" dur="1" fill="hold">
                                          <p:stCondLst>
                                            <p:cond delay="0"/>
                                          </p:stCondLst>
                                        </p:cTn>
                                        <p:tgtEl>
                                          <p:spTgt spid="3">
                                            <p:txEl>
                                              <p:pRg st="0" end="0"/>
                                            </p:txEl>
                                          </p:spTgt>
                                        </p:tgtEl>
                                        <p:attrNameLst>
                                          <p:attrName>style.visibility</p:attrName>
                                        </p:attrNameLst>
                                      </p:cBhvr>
                                      <p:to>
                                        <p:strVal val="visible"/>
                                      </p:to>
                                    </p:set>
                                  </p:childTnLst>
                                </p:cTn>
                              </p:par>
                              <p:par>
                                <p:cTn id="9" presetID="2" presetClass="mediacall" presetSubtype="0" fill="hold" nodeType="withEffect">
                                  <p:stCondLst>
                                    <p:cond delay="2750"/>
                                  </p:stCondLst>
                                  <p:childTnLst>
                                    <p:cmd type="call" cmd="togglePause">
                                      <p:cBhvr>
                                        <p:cTn id="10" dur="1" fill="hold"/>
                                        <p:tgtEl>
                                          <p:spTgt spid="6"/>
                                        </p:tgtEl>
                                      </p:cBhvr>
                                    </p:cmd>
                                  </p:childTnLst>
                                </p:cTn>
                              </p:par>
                            </p:childTnLst>
                          </p:cTn>
                        </p:par>
                      </p:childTnLst>
                    </p:cTn>
                  </p:par>
                  <p:par>
                    <p:cTn id="11" fill="hold">
                      <p:stCondLst>
                        <p:cond delay="indefinite"/>
                      </p:stCondLst>
                      <p:childTnLst>
                        <p:par>
                          <p:cTn id="12" fill="hold">
                            <p:stCondLst>
                              <p:cond delay="0"/>
                            </p:stCondLst>
                            <p:childTnLst>
                              <p:par>
                                <p:cTn id="13" presetID="14" presetClass="exit" presetSubtype="10" fill="hold" grpId="0" nodeType="clickEffect">
                                  <p:stCondLst>
                                    <p:cond delay="0"/>
                                  </p:stCondLst>
                                  <p:childTnLst>
                                    <p:animEffect transition="out" filter="randombar(horizontal)">
                                      <p:cBhvr>
                                        <p:cTn id="14" dur="500"/>
                                        <p:tgtEl>
                                          <p:spTgt spid="3">
                                            <p:txEl>
                                              <p:pRg st="0" end="0"/>
                                            </p:txEl>
                                          </p:spTgt>
                                        </p:tgtEl>
                                      </p:cBhvr>
                                    </p:animEffect>
                                    <p:set>
                                      <p:cBhvr>
                                        <p:cTn id="15" dur="1" fill="hold">
                                          <p:stCondLst>
                                            <p:cond delay="499"/>
                                          </p:stCondLst>
                                        </p:cTn>
                                        <p:tgtEl>
                                          <p:spTgt spid="3">
                                            <p:txEl>
                                              <p:pRg st="0" end="0"/>
                                            </p:txEl>
                                          </p:spTgt>
                                        </p:tgtEl>
                                        <p:attrNameLst>
                                          <p:attrName>style.visibility</p:attrName>
                                        </p:attrNameLst>
                                      </p:cBhvr>
                                      <p:to>
                                        <p:strVal val="hidden"/>
                                      </p:to>
                                    </p:set>
                                  </p:childTnLst>
                                </p:cTn>
                              </p:par>
                              <p:par>
                                <p:cTn id="16" presetID="14" presetClass="exit" presetSubtype="10" fill="hold" grpId="0" nodeType="withEffect">
                                  <p:stCondLst>
                                    <p:cond delay="0"/>
                                  </p:stCondLst>
                                  <p:childTnLst>
                                    <p:animEffect transition="out" filter="randombar(horizontal)">
                                      <p:cBhvr>
                                        <p:cTn id="17" dur="500"/>
                                        <p:tgtEl>
                                          <p:spTgt spid="3">
                                            <p:bg/>
                                          </p:spTgt>
                                        </p:tgtEl>
                                      </p:cBhvr>
                                    </p:animEffect>
                                    <p:set>
                                      <p:cBhvr>
                                        <p:cTn id="18" dur="1" fill="hold">
                                          <p:stCondLst>
                                            <p:cond delay="499"/>
                                          </p:stCondLst>
                                        </p:cTn>
                                        <p:tgtEl>
                                          <p:spTgt spid="3">
                                            <p:bg/>
                                          </p:spTgt>
                                        </p:tgtEl>
                                        <p:attrNameLst>
                                          <p:attrName>style.visibility</p:attrName>
                                        </p:attrNameLst>
                                      </p:cBhvr>
                                      <p:to>
                                        <p:strVal val="hidden"/>
                                      </p:to>
                                    </p:set>
                                  </p:childTnLst>
                                </p:cTn>
                              </p:par>
                              <p:par>
                                <p:cTn id="19" presetID="14" presetClass="entr" presetSubtype="10" fill="hold" grpId="0" nodeType="with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randombar(horizontal)">
                                      <p:cBhvr>
                                        <p:cTn id="21"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2" fill="hold" display="0">
                  <p:stCondLst>
                    <p:cond delay="indefinite"/>
                  </p:stCondLst>
                </p:cTn>
                <p:tgtEl>
                  <p:spTgt spid="6"/>
                </p:tgtEl>
              </p:cMediaNode>
            </p:video>
          </p:childTnLst>
        </p:cTn>
      </p:par>
    </p:tnLst>
    <p:bldLst>
      <p:bldP spid="4" grpId="0" animBg="1"/>
      <p:bldP spid="3" grpId="0" build="p" animBg="1"/>
      <p:bldP spid="3" grpId="1" build="p"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473424" y="1844824"/>
            <a:ext cx="4114800" cy="2736304"/>
          </a:xfrm>
          <a:prstGeom prst="ellipse">
            <a:avLst/>
          </a:prstGeom>
          <a:ln>
            <a:solidFill>
              <a:schemeClr val="tx1"/>
            </a:solidFill>
          </a:ln>
        </p:spPr>
        <p:txBody>
          <a:bodyPr>
            <a:normAutofit fontScale="90000"/>
          </a:bodyPr>
          <a:lstStyle/>
          <a:p>
            <a:r>
              <a:rPr lang="en-GB" dirty="0"/>
              <a:t>How could so many people have died?</a:t>
            </a:r>
          </a:p>
        </p:txBody>
      </p:sp>
    </p:spTree>
    <p:extLst>
      <p:ext uri="{BB962C8B-B14F-4D97-AF65-F5344CB8AC3E}">
        <p14:creationId xmlns:p14="http://schemas.microsoft.com/office/powerpoint/2010/main" val="332581670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txBox="1">
            <a:spLocks/>
          </p:cNvSpPr>
          <p:nvPr/>
        </p:nvSpPr>
        <p:spPr>
          <a:xfrm>
            <a:off x="1979712" y="0"/>
            <a:ext cx="5256584" cy="1540768"/>
          </a:xfrm>
          <a:prstGeom prst="rect">
            <a:avLst/>
          </a:prstGeom>
          <a:solidFill>
            <a:schemeClr val="bg1"/>
          </a:solidFill>
          <a:ln w="28575">
            <a:solidFill>
              <a:schemeClr val="tx1"/>
            </a:solidFill>
          </a:ln>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GB" sz="9600" dirty="0"/>
              <a:t>BLEEDING</a:t>
            </a:r>
          </a:p>
        </p:txBody>
      </p:sp>
      <p:sp>
        <p:nvSpPr>
          <p:cNvPr id="3" name="Content Placeholder 2"/>
          <p:cNvSpPr>
            <a:spLocks noGrp="1"/>
          </p:cNvSpPr>
          <p:nvPr>
            <p:ph idx="1"/>
          </p:nvPr>
        </p:nvSpPr>
        <p:spPr>
          <a:xfrm>
            <a:off x="1979712" y="0"/>
            <a:ext cx="5266928" cy="1540768"/>
          </a:xfrm>
          <a:solidFill>
            <a:schemeClr val="bg1"/>
          </a:solidFill>
          <a:ln w="28575">
            <a:solidFill>
              <a:schemeClr val="tx1"/>
            </a:solidFill>
          </a:ln>
        </p:spPr>
        <p:txBody>
          <a:bodyPr>
            <a:noAutofit/>
          </a:bodyPr>
          <a:lstStyle/>
          <a:p>
            <a:pPr marL="0" indent="0">
              <a:buNone/>
            </a:pPr>
            <a:r>
              <a:rPr lang="en-GB" sz="9600" dirty="0">
                <a:ln>
                  <a:solidFill>
                    <a:sysClr val="windowText" lastClr="000000"/>
                  </a:solidFill>
                </a:ln>
              </a:rPr>
              <a:t>DEBLENGI</a:t>
            </a:r>
          </a:p>
        </p:txBody>
      </p:sp>
      <p:pic>
        <p:nvPicPr>
          <p:cNvPr id="6" name="The Countdown Clock [2009] - YouTube.wmv">
            <a:hlinkClick r:id="" action="ppaction://media"/>
          </p:cNvPr>
          <p:cNvPicPr>
            <a:picLocks noChangeAspect="1"/>
          </p:cNvPicPr>
          <p:nvPr>
            <a:videoFile r:link="rId1"/>
            <p:extLst>
              <p:ext uri="{DAA4B4D4-6D71-4841-9C94-3DE7FCFB9230}">
                <p14:media xmlns:p14="http://schemas.microsoft.com/office/powerpoint/2010/main" r:embed="rId2">
                  <p14:trim st="1855.4798"/>
                </p14:media>
              </p:ext>
            </p:extLst>
          </p:nvPr>
        </p:nvPicPr>
        <p:blipFill>
          <a:blip r:embed="rId4"/>
          <a:stretch>
            <a:fillRect/>
          </a:stretch>
        </p:blipFill>
        <p:spPr>
          <a:xfrm>
            <a:off x="0" y="1575284"/>
            <a:ext cx="9187332" cy="5282716"/>
          </a:xfrm>
          <a:prstGeom prst="rect">
            <a:avLst/>
          </a:prstGeom>
        </p:spPr>
      </p:pic>
    </p:spTree>
    <p:extLst>
      <p:ext uri="{BB962C8B-B14F-4D97-AF65-F5344CB8AC3E}">
        <p14:creationId xmlns:p14="http://schemas.microsoft.com/office/powerpoint/2010/main" val="30718119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2750"/>
                                  </p:stCondLst>
                                  <p:childTnLst>
                                    <p:set>
                                      <p:cBhvr>
                                        <p:cTn id="6" dur="1" fill="hold">
                                          <p:stCondLst>
                                            <p:cond delay="0"/>
                                          </p:stCondLst>
                                        </p:cTn>
                                        <p:tgtEl>
                                          <p:spTgt spid="3">
                                            <p:bg/>
                                          </p:spTgt>
                                        </p:tgtEl>
                                        <p:attrNameLst>
                                          <p:attrName>style.visibility</p:attrName>
                                        </p:attrNameLst>
                                      </p:cBhvr>
                                      <p:to>
                                        <p:strVal val="visible"/>
                                      </p:to>
                                    </p:set>
                                  </p:childTnLst>
                                </p:cTn>
                              </p:par>
                              <p:par>
                                <p:cTn id="7" presetID="1" presetClass="entr" presetSubtype="0" fill="hold" grpId="1" nodeType="withEffect">
                                  <p:stCondLst>
                                    <p:cond delay="2750"/>
                                  </p:stCondLst>
                                  <p:childTnLst>
                                    <p:set>
                                      <p:cBhvr>
                                        <p:cTn id="8" dur="1" fill="hold">
                                          <p:stCondLst>
                                            <p:cond delay="0"/>
                                          </p:stCondLst>
                                        </p:cTn>
                                        <p:tgtEl>
                                          <p:spTgt spid="3">
                                            <p:txEl>
                                              <p:pRg st="0" end="0"/>
                                            </p:txEl>
                                          </p:spTgt>
                                        </p:tgtEl>
                                        <p:attrNameLst>
                                          <p:attrName>style.visibility</p:attrName>
                                        </p:attrNameLst>
                                      </p:cBhvr>
                                      <p:to>
                                        <p:strVal val="visible"/>
                                      </p:to>
                                    </p:set>
                                  </p:childTnLst>
                                </p:cTn>
                              </p:par>
                              <p:par>
                                <p:cTn id="9" presetID="2" presetClass="mediacall" presetSubtype="0" fill="hold" nodeType="withEffect">
                                  <p:stCondLst>
                                    <p:cond delay="2750"/>
                                  </p:stCondLst>
                                  <p:childTnLst>
                                    <p:cmd type="call" cmd="togglePause">
                                      <p:cBhvr>
                                        <p:cTn id="10" dur="1" fill="hold"/>
                                        <p:tgtEl>
                                          <p:spTgt spid="6"/>
                                        </p:tgtEl>
                                      </p:cBhvr>
                                    </p:cmd>
                                  </p:childTnLst>
                                </p:cTn>
                              </p:par>
                            </p:childTnLst>
                          </p:cTn>
                        </p:par>
                      </p:childTnLst>
                    </p:cTn>
                  </p:par>
                  <p:par>
                    <p:cTn id="11" fill="hold">
                      <p:stCondLst>
                        <p:cond delay="indefinite"/>
                      </p:stCondLst>
                      <p:childTnLst>
                        <p:par>
                          <p:cTn id="12" fill="hold">
                            <p:stCondLst>
                              <p:cond delay="0"/>
                            </p:stCondLst>
                            <p:childTnLst>
                              <p:par>
                                <p:cTn id="13" presetID="14" presetClass="exit" presetSubtype="10" fill="hold" grpId="0" nodeType="clickEffect">
                                  <p:stCondLst>
                                    <p:cond delay="0"/>
                                  </p:stCondLst>
                                  <p:childTnLst>
                                    <p:animEffect transition="out" filter="randombar(horizontal)">
                                      <p:cBhvr>
                                        <p:cTn id="14" dur="500"/>
                                        <p:tgtEl>
                                          <p:spTgt spid="3">
                                            <p:txEl>
                                              <p:pRg st="0" end="0"/>
                                            </p:txEl>
                                          </p:spTgt>
                                        </p:tgtEl>
                                      </p:cBhvr>
                                    </p:animEffect>
                                    <p:set>
                                      <p:cBhvr>
                                        <p:cTn id="15" dur="1" fill="hold">
                                          <p:stCondLst>
                                            <p:cond delay="499"/>
                                          </p:stCondLst>
                                        </p:cTn>
                                        <p:tgtEl>
                                          <p:spTgt spid="3">
                                            <p:txEl>
                                              <p:pRg st="0" end="0"/>
                                            </p:txEl>
                                          </p:spTgt>
                                        </p:tgtEl>
                                        <p:attrNameLst>
                                          <p:attrName>style.visibility</p:attrName>
                                        </p:attrNameLst>
                                      </p:cBhvr>
                                      <p:to>
                                        <p:strVal val="hidden"/>
                                      </p:to>
                                    </p:set>
                                  </p:childTnLst>
                                </p:cTn>
                              </p:par>
                              <p:par>
                                <p:cTn id="16" presetID="14" presetClass="exit" presetSubtype="10" fill="hold" grpId="0" nodeType="withEffect">
                                  <p:stCondLst>
                                    <p:cond delay="0"/>
                                  </p:stCondLst>
                                  <p:childTnLst>
                                    <p:animEffect transition="out" filter="randombar(horizontal)">
                                      <p:cBhvr>
                                        <p:cTn id="17" dur="500"/>
                                        <p:tgtEl>
                                          <p:spTgt spid="3">
                                            <p:bg/>
                                          </p:spTgt>
                                        </p:tgtEl>
                                      </p:cBhvr>
                                    </p:animEffect>
                                    <p:set>
                                      <p:cBhvr>
                                        <p:cTn id="18" dur="1" fill="hold">
                                          <p:stCondLst>
                                            <p:cond delay="499"/>
                                          </p:stCondLst>
                                        </p:cTn>
                                        <p:tgtEl>
                                          <p:spTgt spid="3">
                                            <p:bg/>
                                          </p:spTgt>
                                        </p:tgtEl>
                                        <p:attrNameLst>
                                          <p:attrName>style.visibility</p:attrName>
                                        </p:attrNameLst>
                                      </p:cBhvr>
                                      <p:to>
                                        <p:strVal val="hidden"/>
                                      </p:to>
                                    </p:set>
                                  </p:childTnLst>
                                </p:cTn>
                              </p:par>
                              <p:par>
                                <p:cTn id="19" presetID="14" presetClass="entr" presetSubtype="10" fill="hold" grpId="0" nodeType="with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randombar(horizontal)">
                                      <p:cBhvr>
                                        <p:cTn id="21"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2" fill="hold" display="0">
                  <p:stCondLst>
                    <p:cond delay="indefinite"/>
                  </p:stCondLst>
                </p:cTn>
                <p:tgtEl>
                  <p:spTgt spid="6"/>
                </p:tgtEl>
              </p:cMediaNode>
            </p:video>
          </p:childTnLst>
        </p:cTn>
      </p:par>
    </p:tnLst>
    <p:bldLst>
      <p:bldP spid="4" grpId="0" animBg="1"/>
      <p:bldP spid="3" grpId="0" build="p" animBg="1"/>
      <p:bldP spid="3" grpId="1" build="p"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5400" u="sng" dirty="0">
                <a:solidFill>
                  <a:schemeClr val="bg1"/>
                </a:solidFill>
                <a:latin typeface="Comic Sans MS" pitchFamily="66" charset="0"/>
              </a:rPr>
              <a:t>The Black Death</a:t>
            </a:r>
          </a:p>
        </p:txBody>
      </p:sp>
      <p:sp>
        <p:nvSpPr>
          <p:cNvPr id="3" name="Content Placeholder 2"/>
          <p:cNvSpPr>
            <a:spLocks noGrp="1"/>
          </p:cNvSpPr>
          <p:nvPr>
            <p:ph idx="1"/>
          </p:nvPr>
        </p:nvSpPr>
        <p:spPr>
          <a:xfrm>
            <a:off x="457200" y="1600200"/>
            <a:ext cx="8229600" cy="4925144"/>
          </a:xfrm>
        </p:spPr>
        <p:txBody>
          <a:bodyPr>
            <a:normAutofit lnSpcReduction="10000"/>
          </a:bodyPr>
          <a:lstStyle/>
          <a:p>
            <a:r>
              <a:rPr lang="en-GB" sz="3600" dirty="0">
                <a:solidFill>
                  <a:schemeClr val="bg1"/>
                </a:solidFill>
                <a:latin typeface="Comic Sans MS" pitchFamily="66" charset="0"/>
              </a:rPr>
              <a:t>Europe, 1347-1351</a:t>
            </a:r>
          </a:p>
          <a:p>
            <a:endParaRPr lang="en-GB" sz="3600" dirty="0">
              <a:solidFill>
                <a:schemeClr val="bg1"/>
              </a:solidFill>
              <a:latin typeface="Comic Sans MS" pitchFamily="66" charset="0"/>
            </a:endParaRPr>
          </a:p>
          <a:p>
            <a:r>
              <a:rPr lang="en-GB" sz="3600" dirty="0">
                <a:solidFill>
                  <a:schemeClr val="bg1"/>
                </a:solidFill>
                <a:latin typeface="Comic Sans MS" pitchFamily="66" charset="0"/>
              </a:rPr>
              <a:t>Reached England in 1348</a:t>
            </a:r>
          </a:p>
          <a:p>
            <a:endParaRPr lang="en-GB" sz="3600" dirty="0">
              <a:solidFill>
                <a:schemeClr val="bg1"/>
              </a:solidFill>
              <a:latin typeface="Comic Sans MS" pitchFamily="66" charset="0"/>
            </a:endParaRPr>
          </a:p>
          <a:p>
            <a:r>
              <a:rPr lang="en-GB" sz="3600" dirty="0">
                <a:solidFill>
                  <a:schemeClr val="bg1"/>
                </a:solidFill>
                <a:latin typeface="Comic Sans MS" pitchFamily="66" charset="0"/>
              </a:rPr>
              <a:t>Killed around one third of the population</a:t>
            </a:r>
          </a:p>
          <a:p>
            <a:endParaRPr lang="en-GB" sz="3600" dirty="0">
              <a:solidFill>
                <a:schemeClr val="bg1"/>
              </a:solidFill>
              <a:latin typeface="Comic Sans MS" pitchFamily="66" charset="0"/>
            </a:endParaRPr>
          </a:p>
          <a:p>
            <a:r>
              <a:rPr lang="en-GB" sz="3600" dirty="0">
                <a:solidFill>
                  <a:schemeClr val="bg1"/>
                </a:solidFill>
                <a:latin typeface="Comic Sans MS" pitchFamily="66" charset="0"/>
              </a:rPr>
              <a:t>Biggest disaster since the Ice Age</a:t>
            </a:r>
            <a:r>
              <a:rPr lang="en-GB" dirty="0">
                <a:solidFill>
                  <a:schemeClr val="bg1"/>
                </a:solidFill>
              </a:rPr>
              <a:t> </a:t>
            </a:r>
          </a:p>
        </p:txBody>
      </p:sp>
    </p:spTree>
    <p:extLst>
      <p:ext uri="{BB962C8B-B14F-4D97-AF65-F5344CB8AC3E}">
        <p14:creationId xmlns:p14="http://schemas.microsoft.com/office/powerpoint/2010/main" val="4929298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62670"/>
            <a:ext cx="8229600" cy="1282154"/>
          </a:xfrm>
        </p:spPr>
        <p:txBody>
          <a:bodyPr>
            <a:noAutofit/>
          </a:bodyPr>
          <a:lstStyle/>
          <a:p>
            <a:r>
              <a:rPr lang="en-GB" sz="5400" dirty="0">
                <a:solidFill>
                  <a:schemeClr val="bg1"/>
                </a:solidFill>
                <a:latin typeface="Comic Sans MS" pitchFamily="66" charset="0"/>
              </a:rPr>
              <a:t>Why did the Black Death kill so many people?</a:t>
            </a:r>
          </a:p>
        </p:txBody>
      </p:sp>
      <p:sp>
        <p:nvSpPr>
          <p:cNvPr id="3" name="Content Placeholder 2"/>
          <p:cNvSpPr>
            <a:spLocks noGrp="1"/>
          </p:cNvSpPr>
          <p:nvPr>
            <p:ph idx="1"/>
          </p:nvPr>
        </p:nvSpPr>
        <p:spPr>
          <a:xfrm>
            <a:off x="457200" y="1600200"/>
            <a:ext cx="8363272" cy="4781128"/>
          </a:xfrm>
        </p:spPr>
        <p:txBody>
          <a:bodyPr>
            <a:normAutofit/>
          </a:bodyPr>
          <a:lstStyle/>
          <a:p>
            <a:pPr lvl="0"/>
            <a:endParaRPr lang="en-GB" sz="3600" i="1" dirty="0">
              <a:solidFill>
                <a:schemeClr val="bg1"/>
              </a:solidFill>
            </a:endParaRPr>
          </a:p>
          <a:p>
            <a:pPr lvl="0"/>
            <a:endParaRPr lang="en-GB" sz="3600" i="1" dirty="0">
              <a:solidFill>
                <a:schemeClr val="bg1"/>
              </a:solidFill>
            </a:endParaRPr>
          </a:p>
          <a:p>
            <a:pPr lvl="0"/>
            <a:r>
              <a:rPr lang="en-GB" sz="3600" b="1" dirty="0">
                <a:solidFill>
                  <a:schemeClr val="bg1"/>
                </a:solidFill>
              </a:rPr>
              <a:t>To know what the Black Death was and how it spread</a:t>
            </a:r>
            <a:endParaRPr lang="en-GB" sz="3600" dirty="0">
              <a:solidFill>
                <a:schemeClr val="bg1"/>
              </a:solidFill>
            </a:endParaRPr>
          </a:p>
          <a:p>
            <a:pPr lvl="0"/>
            <a:r>
              <a:rPr lang="en-GB" sz="3600" b="1" dirty="0">
                <a:solidFill>
                  <a:schemeClr val="bg1"/>
                </a:solidFill>
              </a:rPr>
              <a:t>To use sources to find out about the symptoms</a:t>
            </a:r>
            <a:endParaRPr lang="en-GB" sz="3600" dirty="0">
              <a:solidFill>
                <a:schemeClr val="bg1"/>
              </a:solidFill>
            </a:endParaRPr>
          </a:p>
          <a:p>
            <a:endParaRPr lang="en-GB" dirty="0">
              <a:solidFill>
                <a:schemeClr val="bg1"/>
              </a:solidFill>
            </a:endParaRPr>
          </a:p>
        </p:txBody>
      </p:sp>
    </p:spTree>
    <p:extLst>
      <p:ext uri="{BB962C8B-B14F-4D97-AF65-F5344CB8AC3E}">
        <p14:creationId xmlns:p14="http://schemas.microsoft.com/office/powerpoint/2010/main" val="35718943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43408"/>
            <a:ext cx="8229600" cy="1143000"/>
          </a:xfrm>
        </p:spPr>
        <p:txBody>
          <a:bodyPr/>
          <a:lstStyle/>
          <a:p>
            <a:r>
              <a:rPr lang="en-GB" dirty="0">
                <a:solidFill>
                  <a:schemeClr val="bg1"/>
                </a:solidFill>
              </a:rPr>
              <a:t>Source</a:t>
            </a:r>
          </a:p>
        </p:txBody>
      </p:sp>
      <p:sp>
        <p:nvSpPr>
          <p:cNvPr id="3" name="Content Placeholder 2"/>
          <p:cNvSpPr>
            <a:spLocks noGrp="1"/>
          </p:cNvSpPr>
          <p:nvPr>
            <p:ph idx="1"/>
          </p:nvPr>
        </p:nvSpPr>
        <p:spPr>
          <a:xfrm>
            <a:off x="0" y="692696"/>
            <a:ext cx="9144000" cy="6165304"/>
          </a:xfrm>
        </p:spPr>
        <p:txBody>
          <a:bodyPr>
            <a:normAutofit fontScale="70000" lnSpcReduction="20000"/>
          </a:bodyPr>
          <a:lstStyle/>
          <a:p>
            <a:pPr marL="0" indent="0">
              <a:lnSpc>
                <a:spcPct val="170000"/>
              </a:lnSpc>
              <a:buNone/>
            </a:pPr>
            <a:r>
              <a:rPr lang="en-GB" dirty="0">
                <a:solidFill>
                  <a:schemeClr val="bg1"/>
                </a:solidFill>
              </a:rPr>
              <a:t>“Its earliest symptom was the appearance of fierce swellings in the groin or the armpit, some of which were egg-shaped whilst others were roughly the size of a common apple. People have called these swellings Buboes. By the second day, the victim would violently cough and vomit blood. The following day people have been known to find dark blotches and bruises under their skin, sometimes very large. If the victim was still alive, they could be seen shaking uncontrollably in their beds, screaming to God for relief. By the fifth day, God would finally show his mercy. The swellings might release a foul stench and dark liquid, which would sometimes mean the victim had been spared. But most times death would come swiftly, ending the endless pain and releasing his soul to God’s will.”</a:t>
            </a:r>
          </a:p>
          <a:p>
            <a:pPr>
              <a:lnSpc>
                <a:spcPct val="170000"/>
              </a:lnSpc>
            </a:pPr>
            <a:endParaRPr lang="en-GB" dirty="0">
              <a:solidFill>
                <a:schemeClr val="bg1"/>
              </a:solidFill>
            </a:endParaRPr>
          </a:p>
        </p:txBody>
      </p:sp>
    </p:spTree>
    <p:extLst>
      <p:ext uri="{BB962C8B-B14F-4D97-AF65-F5344CB8AC3E}">
        <p14:creationId xmlns:p14="http://schemas.microsoft.com/office/powerpoint/2010/main" val="10587154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1"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72200" y="1033527"/>
            <a:ext cx="2609850" cy="4762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35496" y="44624"/>
            <a:ext cx="3837870" cy="6740307"/>
          </a:xfrm>
          <a:prstGeom prst="rect">
            <a:avLst/>
          </a:prstGeom>
          <a:noFill/>
        </p:spPr>
        <p:txBody>
          <a:bodyPr wrap="square" rtlCol="0">
            <a:spAutoFit/>
          </a:bodyPr>
          <a:lstStyle/>
          <a:p>
            <a:r>
              <a:rPr lang="en-GB" sz="2400" b="1" u="sng" dirty="0">
                <a:solidFill>
                  <a:schemeClr val="bg1"/>
                </a:solidFill>
              </a:rPr>
              <a:t>Task 1</a:t>
            </a:r>
          </a:p>
          <a:p>
            <a:endParaRPr lang="en-GB" sz="2400" b="1" dirty="0">
              <a:solidFill>
                <a:schemeClr val="bg1"/>
              </a:solidFill>
            </a:endParaRPr>
          </a:p>
          <a:p>
            <a:r>
              <a:rPr lang="en-GB" sz="2400" b="1" dirty="0">
                <a:solidFill>
                  <a:schemeClr val="bg1"/>
                </a:solidFill>
              </a:rPr>
              <a:t>Read through the symptoms source</a:t>
            </a:r>
          </a:p>
          <a:p>
            <a:endParaRPr lang="en-GB" sz="2400" b="1" dirty="0">
              <a:solidFill>
                <a:schemeClr val="bg1"/>
              </a:solidFill>
            </a:endParaRPr>
          </a:p>
          <a:p>
            <a:r>
              <a:rPr lang="en-GB" sz="2400" b="1" dirty="0">
                <a:solidFill>
                  <a:schemeClr val="bg1"/>
                </a:solidFill>
              </a:rPr>
              <a:t>Extract a </a:t>
            </a:r>
            <a:r>
              <a:rPr lang="en-GB" sz="2400" b="1" u="sng" dirty="0">
                <a:solidFill>
                  <a:schemeClr val="bg1"/>
                </a:solidFill>
              </a:rPr>
              <a:t>quote</a:t>
            </a:r>
            <a:r>
              <a:rPr lang="en-GB" sz="2400" b="1" dirty="0">
                <a:solidFill>
                  <a:schemeClr val="bg1"/>
                </a:solidFill>
              </a:rPr>
              <a:t> for each day showing the symptoms, writing them in the flowchart boxes</a:t>
            </a:r>
          </a:p>
          <a:p>
            <a:endParaRPr lang="en-GB" sz="2400" b="1" dirty="0">
              <a:solidFill>
                <a:schemeClr val="bg1"/>
              </a:solidFill>
            </a:endParaRPr>
          </a:p>
          <a:p>
            <a:r>
              <a:rPr lang="en-GB" sz="2400" b="1" dirty="0">
                <a:solidFill>
                  <a:schemeClr val="bg1"/>
                </a:solidFill>
              </a:rPr>
              <a:t>Draw these symptoms onto your blank body</a:t>
            </a:r>
          </a:p>
          <a:p>
            <a:endParaRPr lang="en-GB" sz="2400" b="1" dirty="0">
              <a:solidFill>
                <a:schemeClr val="bg1"/>
              </a:solidFill>
            </a:endParaRPr>
          </a:p>
          <a:p>
            <a:r>
              <a:rPr lang="en-GB" sz="2400" b="1" dirty="0">
                <a:solidFill>
                  <a:schemeClr val="bg1"/>
                </a:solidFill>
              </a:rPr>
              <a:t>If you finish early: Write out a short description IN YOUR OWN WORDS about what happens</a:t>
            </a:r>
          </a:p>
        </p:txBody>
      </p:sp>
      <p:graphicFrame>
        <p:nvGraphicFramePr>
          <p:cNvPr id="5" name="Diagram 4"/>
          <p:cNvGraphicFramePr/>
          <p:nvPr>
            <p:extLst>
              <p:ext uri="{D42A27DB-BD31-4B8C-83A1-F6EECF244321}">
                <p14:modId xmlns:p14="http://schemas.microsoft.com/office/powerpoint/2010/main" val="415896493"/>
              </p:ext>
            </p:extLst>
          </p:nvPr>
        </p:nvGraphicFramePr>
        <p:xfrm>
          <a:off x="1932371" y="188640"/>
          <a:ext cx="6640830" cy="639759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9376587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43408"/>
            <a:ext cx="8229600" cy="1143000"/>
          </a:xfrm>
        </p:spPr>
        <p:txBody>
          <a:bodyPr/>
          <a:lstStyle/>
          <a:p>
            <a:r>
              <a:rPr lang="en-GB" dirty="0">
                <a:solidFill>
                  <a:schemeClr val="bg1"/>
                </a:solidFill>
              </a:rPr>
              <a:t>Source</a:t>
            </a:r>
          </a:p>
        </p:txBody>
      </p:sp>
      <p:sp>
        <p:nvSpPr>
          <p:cNvPr id="3" name="Content Placeholder 2"/>
          <p:cNvSpPr>
            <a:spLocks noGrp="1"/>
          </p:cNvSpPr>
          <p:nvPr>
            <p:ph idx="1"/>
          </p:nvPr>
        </p:nvSpPr>
        <p:spPr>
          <a:xfrm>
            <a:off x="0" y="692696"/>
            <a:ext cx="9144000" cy="6165304"/>
          </a:xfrm>
        </p:spPr>
        <p:txBody>
          <a:bodyPr>
            <a:normAutofit fontScale="70000" lnSpcReduction="20000"/>
          </a:bodyPr>
          <a:lstStyle/>
          <a:p>
            <a:pPr marL="0" indent="0">
              <a:lnSpc>
                <a:spcPct val="170000"/>
              </a:lnSpc>
              <a:buNone/>
            </a:pPr>
            <a:r>
              <a:rPr lang="en-GB" dirty="0">
                <a:solidFill>
                  <a:schemeClr val="bg1"/>
                </a:solidFill>
              </a:rPr>
              <a:t>“Its earliest symptom was the appearance of fierce swellings in the groin or the armpit, some of which were egg-shaped whilst others were roughly the size of a common apple. People have called these swellings Buboes. By the second day, the victim would violently cough and vomit blood. The following day people have been known to find dark blotches and bruises under their skin, sometimes very large. If the victim was still alive, they could be seen shaking uncontrollably in their beds, screaming to God for relief. By the fifth day, God would finally show his mercy. The swellings might release a foul stench and dark liquid, which would sometimes mean the victim had been spared. But most times death would come swiftly, ending the endless pain and releasing his soul to God’s will.”</a:t>
            </a:r>
          </a:p>
          <a:p>
            <a:pPr>
              <a:lnSpc>
                <a:spcPct val="170000"/>
              </a:lnSpc>
            </a:pPr>
            <a:endParaRPr lang="en-GB" dirty="0">
              <a:solidFill>
                <a:schemeClr val="bg1"/>
              </a:solidFill>
            </a:endParaRPr>
          </a:p>
        </p:txBody>
      </p:sp>
      <p:sp>
        <p:nvSpPr>
          <p:cNvPr id="4" name="Rectangle 3"/>
          <p:cNvSpPr/>
          <p:nvPr/>
        </p:nvSpPr>
        <p:spPr>
          <a:xfrm>
            <a:off x="5940152" y="787351"/>
            <a:ext cx="4572000" cy="430887"/>
          </a:xfrm>
          <a:prstGeom prst="rect">
            <a:avLst/>
          </a:prstGeom>
        </p:spPr>
        <p:txBody>
          <a:bodyPr>
            <a:spAutoFit/>
          </a:bodyPr>
          <a:lstStyle/>
          <a:p>
            <a:r>
              <a:rPr lang="en-GB" sz="2200" dirty="0">
                <a:solidFill>
                  <a:schemeClr val="bg1"/>
                </a:solidFill>
              </a:rPr>
              <a:t>fierce swellings in the </a:t>
            </a:r>
          </a:p>
        </p:txBody>
      </p:sp>
      <p:sp>
        <p:nvSpPr>
          <p:cNvPr id="5" name="Rectangle 4"/>
          <p:cNvSpPr/>
          <p:nvPr/>
        </p:nvSpPr>
        <p:spPr>
          <a:xfrm>
            <a:off x="0" y="1268760"/>
            <a:ext cx="2698175" cy="430887"/>
          </a:xfrm>
          <a:prstGeom prst="rect">
            <a:avLst/>
          </a:prstGeom>
        </p:spPr>
        <p:txBody>
          <a:bodyPr wrap="none">
            <a:spAutoFit/>
          </a:bodyPr>
          <a:lstStyle/>
          <a:p>
            <a:r>
              <a:rPr lang="en-GB" sz="2200" dirty="0">
                <a:solidFill>
                  <a:schemeClr val="bg1"/>
                </a:solidFill>
              </a:rPr>
              <a:t>groin or the armpit</a:t>
            </a:r>
            <a:endParaRPr lang="en-GB" sz="2200" dirty="0"/>
          </a:p>
        </p:txBody>
      </p:sp>
    </p:spTree>
    <p:extLst>
      <p:ext uri="{BB962C8B-B14F-4D97-AF65-F5344CB8AC3E}">
        <p14:creationId xmlns:p14="http://schemas.microsoft.com/office/powerpoint/2010/main" val="9499858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type="lt">
                                    <p:tmAbs val="0"/>
                                  </p:iterate>
                                  <p:childTnLst>
                                    <p:set>
                                      <p:cBhvr>
                                        <p:cTn id="6" dur="1" fill="hold">
                                          <p:stCondLst>
                                            <p:cond delay="0"/>
                                          </p:stCondLst>
                                        </p:cTn>
                                        <p:tgtEl>
                                          <p:spTgt spid="4"/>
                                        </p:tgtEl>
                                        <p:attrNameLst>
                                          <p:attrName>style.visibility</p:attrName>
                                        </p:attrNameLst>
                                      </p:cBhvr>
                                      <p:to>
                                        <p:strVal val="visible"/>
                                      </p:to>
                                    </p:set>
                                  </p:childTnLst>
                                </p:cTn>
                              </p:par>
                              <p:par>
                                <p:cTn id="7" presetID="16" presetClass="emph" presetSubtype="0" fill="hold" grpId="1" nodeType="withEffect">
                                  <p:stCondLst>
                                    <p:cond delay="0"/>
                                  </p:stCondLst>
                                  <p:iterate type="lt">
                                    <p:tmPct val="4000"/>
                                  </p:iterate>
                                  <p:childTnLst>
                                    <p:set>
                                      <p:cBhvr override="childStyle">
                                        <p:cTn id="8" dur="500" fill="hold"/>
                                        <p:tgtEl>
                                          <p:spTgt spid="4"/>
                                        </p:tgtEl>
                                        <p:attrNameLst>
                                          <p:attrName>style.color</p:attrName>
                                        </p:attrNameLst>
                                      </p:cBhvr>
                                      <p:to>
                                        <p:clrVal>
                                          <a:schemeClr val="accent2"/>
                                        </p:clrVal>
                                      </p:to>
                                    </p:set>
                                    <p:set>
                                      <p:cBhvr>
                                        <p:cTn id="9" dur="500" fill="hold"/>
                                        <p:tgtEl>
                                          <p:spTgt spid="4"/>
                                        </p:tgtEl>
                                        <p:attrNameLst>
                                          <p:attrName>fillcolor</p:attrName>
                                        </p:attrNameLst>
                                      </p:cBhvr>
                                      <p:to>
                                        <p:clrVal>
                                          <a:schemeClr val="accent2"/>
                                        </p:clrVal>
                                      </p:to>
                                    </p:set>
                                    <p:set>
                                      <p:cBhvr>
                                        <p:cTn id="10" dur="500" fill="hold"/>
                                        <p:tgtEl>
                                          <p:spTgt spid="4"/>
                                        </p:tgtEl>
                                        <p:attrNameLst>
                                          <p:attrName>fill.type</p:attrName>
                                        </p:attrNameLst>
                                      </p:cBhvr>
                                      <p:to>
                                        <p:strVal val="solid"/>
                                      </p:to>
                                    </p:set>
                                  </p:childTnLst>
                                </p:cTn>
                              </p:par>
                            </p:childTnLst>
                          </p:cTn>
                        </p:par>
                        <p:par>
                          <p:cTn id="11" fill="hold">
                            <p:stCondLst>
                              <p:cond delay="880"/>
                            </p:stCondLst>
                            <p:childTnLst>
                              <p:par>
                                <p:cTn id="12" presetID="1" presetClass="entr" presetSubtype="0" fill="hold" grpId="0" nodeType="afterEffect">
                                  <p:stCondLst>
                                    <p:cond delay="0"/>
                                  </p:stCondLst>
                                  <p:iterate type="lt">
                                    <p:tmAbs val="0"/>
                                  </p:iterate>
                                  <p:childTnLst>
                                    <p:set>
                                      <p:cBhvr>
                                        <p:cTn id="13" dur="1" fill="hold">
                                          <p:stCondLst>
                                            <p:cond delay="0"/>
                                          </p:stCondLst>
                                        </p:cTn>
                                        <p:tgtEl>
                                          <p:spTgt spid="5"/>
                                        </p:tgtEl>
                                        <p:attrNameLst>
                                          <p:attrName>style.visibility</p:attrName>
                                        </p:attrNameLst>
                                      </p:cBhvr>
                                      <p:to>
                                        <p:strVal val="visible"/>
                                      </p:to>
                                    </p:set>
                                  </p:childTnLst>
                                </p:cTn>
                              </p:par>
                              <p:par>
                                <p:cTn id="14" presetID="16" presetClass="emph" presetSubtype="0" fill="hold" grpId="1" nodeType="withEffect">
                                  <p:stCondLst>
                                    <p:cond delay="0"/>
                                  </p:stCondLst>
                                  <p:iterate type="lt">
                                    <p:tmPct val="4000"/>
                                  </p:iterate>
                                  <p:childTnLst>
                                    <p:set>
                                      <p:cBhvr override="childStyle">
                                        <p:cTn id="15" dur="500" fill="hold"/>
                                        <p:tgtEl>
                                          <p:spTgt spid="5"/>
                                        </p:tgtEl>
                                        <p:attrNameLst>
                                          <p:attrName>style.color</p:attrName>
                                        </p:attrNameLst>
                                      </p:cBhvr>
                                      <p:to>
                                        <p:clrVal>
                                          <a:schemeClr val="accent2"/>
                                        </p:clrVal>
                                      </p:to>
                                    </p:set>
                                    <p:set>
                                      <p:cBhvr>
                                        <p:cTn id="16" dur="500" fill="hold"/>
                                        <p:tgtEl>
                                          <p:spTgt spid="5"/>
                                        </p:tgtEl>
                                        <p:attrNameLst>
                                          <p:attrName>fillcolor</p:attrName>
                                        </p:attrNameLst>
                                      </p:cBhvr>
                                      <p:to>
                                        <p:clrVal>
                                          <a:schemeClr val="accent2"/>
                                        </p:clrVal>
                                      </p:to>
                                    </p:set>
                                    <p:set>
                                      <p:cBhvr>
                                        <p:cTn id="17" dur="500" fill="hold"/>
                                        <p:tgtEl>
                                          <p:spTgt spid="5"/>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P spid="5" grpId="0"/>
      <p:bldP spid="5" grpId="1"/>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60032" y="-97757"/>
            <a:ext cx="3888432" cy="69767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aphicFrame>
        <p:nvGraphicFramePr>
          <p:cNvPr id="3" name="Diagram 2"/>
          <p:cNvGraphicFramePr/>
          <p:nvPr>
            <p:extLst>
              <p:ext uri="{D42A27DB-BD31-4B8C-83A1-F6EECF244321}">
                <p14:modId xmlns:p14="http://schemas.microsoft.com/office/powerpoint/2010/main" val="4161959363"/>
              </p:ext>
            </p:extLst>
          </p:nvPr>
        </p:nvGraphicFramePr>
        <p:xfrm>
          <a:off x="-1116632" y="191803"/>
          <a:ext cx="7056784" cy="639759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Rectangle 1"/>
          <p:cNvSpPr/>
          <p:nvPr/>
        </p:nvSpPr>
        <p:spPr>
          <a:xfrm>
            <a:off x="1115616" y="332656"/>
            <a:ext cx="4572000" cy="646331"/>
          </a:xfrm>
          <a:prstGeom prst="rect">
            <a:avLst/>
          </a:prstGeom>
        </p:spPr>
        <p:txBody>
          <a:bodyPr>
            <a:spAutoFit/>
          </a:bodyPr>
          <a:lstStyle/>
          <a:p>
            <a:pPr lvl="0"/>
            <a:r>
              <a:rPr lang="en-GB" b="1" dirty="0"/>
              <a:t>“fierce swellings in the</a:t>
            </a:r>
          </a:p>
          <a:p>
            <a:pPr lvl="0"/>
            <a:r>
              <a:rPr lang="en-GB" b="1" dirty="0"/>
              <a:t>groin or armpit”</a:t>
            </a:r>
            <a:endParaRPr lang="en-GB" dirty="0"/>
          </a:p>
        </p:txBody>
      </p:sp>
    </p:spTree>
    <p:extLst>
      <p:ext uri="{BB962C8B-B14F-4D97-AF65-F5344CB8AC3E}">
        <p14:creationId xmlns:p14="http://schemas.microsoft.com/office/powerpoint/2010/main" val="2653971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1"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72200" y="1033527"/>
            <a:ext cx="2609850" cy="4762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35496" y="44624"/>
            <a:ext cx="3837870" cy="6370975"/>
          </a:xfrm>
          <a:prstGeom prst="rect">
            <a:avLst/>
          </a:prstGeom>
          <a:noFill/>
        </p:spPr>
        <p:txBody>
          <a:bodyPr wrap="square" rtlCol="0">
            <a:spAutoFit/>
          </a:bodyPr>
          <a:lstStyle/>
          <a:p>
            <a:r>
              <a:rPr lang="en-GB" sz="2400" b="1" u="sng" dirty="0">
                <a:solidFill>
                  <a:schemeClr val="bg1"/>
                </a:solidFill>
              </a:rPr>
              <a:t>Task 1</a:t>
            </a:r>
          </a:p>
          <a:p>
            <a:endParaRPr lang="en-GB" sz="2400" b="1" dirty="0">
              <a:solidFill>
                <a:schemeClr val="bg1"/>
              </a:solidFill>
            </a:endParaRPr>
          </a:p>
          <a:p>
            <a:r>
              <a:rPr lang="en-GB" sz="2400" b="1" dirty="0">
                <a:solidFill>
                  <a:schemeClr val="bg1"/>
                </a:solidFill>
              </a:rPr>
              <a:t>Read through the symptoms source</a:t>
            </a:r>
          </a:p>
          <a:p>
            <a:endParaRPr lang="en-GB" sz="2400" b="1" dirty="0">
              <a:solidFill>
                <a:schemeClr val="bg1"/>
              </a:solidFill>
            </a:endParaRPr>
          </a:p>
          <a:p>
            <a:r>
              <a:rPr lang="en-GB" sz="2400" b="1" dirty="0">
                <a:solidFill>
                  <a:schemeClr val="bg1"/>
                </a:solidFill>
              </a:rPr>
              <a:t>Extract a </a:t>
            </a:r>
            <a:r>
              <a:rPr lang="en-GB" sz="2400" b="1" u="sng" dirty="0">
                <a:solidFill>
                  <a:schemeClr val="bg1"/>
                </a:solidFill>
              </a:rPr>
              <a:t>quote</a:t>
            </a:r>
            <a:r>
              <a:rPr lang="en-GB" sz="2400" b="1" dirty="0">
                <a:solidFill>
                  <a:schemeClr val="bg1"/>
                </a:solidFill>
              </a:rPr>
              <a:t> for each day, writing them in the flowchart boxes</a:t>
            </a:r>
          </a:p>
          <a:p>
            <a:endParaRPr lang="en-GB" sz="2400" b="1" dirty="0">
              <a:solidFill>
                <a:schemeClr val="bg1"/>
              </a:solidFill>
            </a:endParaRPr>
          </a:p>
          <a:p>
            <a:r>
              <a:rPr lang="en-GB" sz="2400" b="1" dirty="0">
                <a:solidFill>
                  <a:schemeClr val="bg1"/>
                </a:solidFill>
              </a:rPr>
              <a:t>Draw these symptoms onto your blank body</a:t>
            </a:r>
          </a:p>
          <a:p>
            <a:endParaRPr lang="en-GB" sz="2400" b="1" dirty="0">
              <a:solidFill>
                <a:schemeClr val="bg1"/>
              </a:solidFill>
            </a:endParaRPr>
          </a:p>
          <a:p>
            <a:r>
              <a:rPr lang="en-GB" sz="2400" b="1" dirty="0">
                <a:solidFill>
                  <a:schemeClr val="bg1"/>
                </a:solidFill>
              </a:rPr>
              <a:t>If you finish early: Write out a short description IN YOUR OWN WORDS about what happens</a:t>
            </a:r>
          </a:p>
        </p:txBody>
      </p:sp>
      <p:graphicFrame>
        <p:nvGraphicFramePr>
          <p:cNvPr id="5" name="Diagram 4"/>
          <p:cNvGraphicFramePr/>
          <p:nvPr>
            <p:extLst>
              <p:ext uri="{D42A27DB-BD31-4B8C-83A1-F6EECF244321}">
                <p14:modId xmlns:p14="http://schemas.microsoft.com/office/powerpoint/2010/main" val="791173241"/>
              </p:ext>
            </p:extLst>
          </p:nvPr>
        </p:nvGraphicFramePr>
        <p:xfrm>
          <a:off x="1932371" y="188640"/>
          <a:ext cx="6640830" cy="639759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65596932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ustom 1">
      <a:majorFont>
        <a:latin typeface="Comic Sans MS"/>
        <a:ea typeface=""/>
        <a:cs typeface=""/>
      </a:majorFont>
      <a:minorFont>
        <a:latin typeface="Comic Sans M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21719</TotalTime>
  <Words>763</Words>
  <Application>Microsoft Office PowerPoint</Application>
  <PresentationFormat>On-screen Show (4:3)</PresentationFormat>
  <Paragraphs>112</Paragraphs>
  <Slides>20</Slides>
  <Notes>0</Notes>
  <HiddenSlides>0</HiddenSlides>
  <MMClips>6</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Arial</vt:lpstr>
      <vt:lpstr>Calibri</vt:lpstr>
      <vt:lpstr>Comic Sans MS</vt:lpstr>
      <vt:lpstr>Office Theme</vt:lpstr>
      <vt:lpstr>Close your eyes…</vt:lpstr>
      <vt:lpstr>How could so many people have died?</vt:lpstr>
      <vt:lpstr>The Black Death</vt:lpstr>
      <vt:lpstr>Why did the Black Death kill so many people?</vt:lpstr>
      <vt:lpstr>Source</vt:lpstr>
      <vt:lpstr>PowerPoint Presentation</vt:lpstr>
      <vt:lpstr>Source</vt:lpstr>
      <vt:lpstr>PowerPoint Presentation</vt:lpstr>
      <vt:lpstr>PowerPoint Presentation</vt:lpstr>
      <vt:lpstr>PowerPoint Presentation</vt:lpstr>
      <vt:lpstr>One sentence…</vt:lpstr>
      <vt:lpstr>Black Death Symptoms…</vt:lpstr>
      <vt:lpstr>The Symptoms  Be ready to act out all of the 5 main stages of the Black Death in your groups!</vt:lpstr>
      <vt:lpstr>Black Death Storyboard</vt:lpstr>
      <vt:lpstr>Storyboard: The Black Death</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Addison Tailford</dc:creator>
  <cp:lastModifiedBy>SHERIDAN Ellie [Narrogin Senior High School]</cp:lastModifiedBy>
  <cp:revision>73</cp:revision>
  <dcterms:created xsi:type="dcterms:W3CDTF">2012-02-08T11:22:55Z</dcterms:created>
  <dcterms:modified xsi:type="dcterms:W3CDTF">2022-07-17T03:48:16Z</dcterms:modified>
</cp:coreProperties>
</file>